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318" r:id="rId3"/>
    <p:sldId id="366" r:id="rId4"/>
    <p:sldId id="358" r:id="rId5"/>
    <p:sldId id="359" r:id="rId6"/>
    <p:sldId id="360" r:id="rId7"/>
    <p:sldId id="362" r:id="rId8"/>
    <p:sldId id="361" r:id="rId9"/>
    <p:sldId id="363" r:id="rId10"/>
    <p:sldId id="371" r:id="rId11"/>
    <p:sldId id="283" r:id="rId12"/>
    <p:sldId id="351" r:id="rId13"/>
    <p:sldId id="352" r:id="rId14"/>
    <p:sldId id="353" r:id="rId15"/>
    <p:sldId id="27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68"/>
    <p:restoredTop sz="94663"/>
  </p:normalViewPr>
  <p:slideViewPr>
    <p:cSldViewPr snapToGrid="0" snapToObjects="1">
      <p:cViewPr varScale="1">
        <p:scale>
          <a:sx n="64" d="100"/>
          <a:sy n="64" d="100"/>
        </p:scale>
        <p:origin x="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ctr">
              <a:defRPr sz="5400">
                <a:solidFill>
                  <a:schemeClr val="tx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pic>
        <p:nvPicPr>
          <p:cNvPr id="9" name="Picture 8">
            <a:extLst>
              <a:ext uri="{FF2B5EF4-FFF2-40B4-BE49-F238E27FC236}">
                <a16:creationId xmlns:a16="http://schemas.microsoft.com/office/drawing/2014/main" xmlns="" id="{A890ADCC-73B1-C24B-97AB-E7117A9B3AD7}"/>
              </a:ext>
            </a:extLst>
          </p:cNvPr>
          <p:cNvPicPr>
            <a:picLocks noChangeAspect="1"/>
          </p:cNvPicPr>
          <p:nvPr userDrawn="1"/>
        </p:nvPicPr>
        <p:blipFill>
          <a:blip r:embed="rId2"/>
          <a:stretch>
            <a:fillRect/>
          </a:stretch>
        </p:blipFill>
        <p:spPr>
          <a:xfrm>
            <a:off x="903094" y="80284"/>
            <a:ext cx="4666259" cy="1227963"/>
          </a:xfrm>
          <a:prstGeom prst="rect">
            <a:avLst/>
          </a:prstGeom>
        </p:spPr>
      </p:pic>
    </p:spTree>
    <p:extLst>
      <p:ext uri="{BB962C8B-B14F-4D97-AF65-F5344CB8AC3E}">
        <p14:creationId xmlns:p14="http://schemas.microsoft.com/office/powerpoint/2010/main" val="263383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26050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43829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8325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36636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76064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31789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3703369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1658280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ctr">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5368FB6-EF19-5547-8B02-65B93A69046F}"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358556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5368FB6-EF19-5547-8B02-65B93A69046F}" type="datetimeFigureOut">
              <a:rPr lang="en-GB" smtClean="0"/>
              <a:t>03/04/2020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297143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5368FB6-EF19-5547-8B02-65B93A69046F}" type="datetimeFigureOut">
              <a:rPr lang="en-GB" smtClean="0"/>
              <a:t>03/04/2020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3920132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5368FB6-EF19-5547-8B02-65B93A69046F}" type="datetimeFigureOut">
              <a:rPr lang="en-GB" smtClean="0"/>
              <a:t>03/04/2020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66069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368FB6-EF19-5547-8B02-65B93A69046F}" type="datetimeFigureOut">
              <a:rPr lang="en-GB" smtClean="0"/>
              <a:t>03/04/2020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424101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5368FB6-EF19-5547-8B02-65B93A69046F}" type="datetimeFigureOut">
              <a:rPr lang="en-GB" smtClean="0"/>
              <a:t>03/04/2020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3364273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368FB6-EF19-5547-8B02-65B93A69046F}" type="datetimeFigureOut">
              <a:rPr lang="en-GB" smtClean="0"/>
              <a:t>03/04/2020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C435DA-61B2-F749-9B88-40334126A6A8}" type="slidenum">
              <a:rPr lang="en-GB" smtClean="0"/>
              <a:t>‹#›</a:t>
            </a:fld>
            <a:endParaRPr lang="en-GB"/>
          </a:p>
        </p:txBody>
      </p:sp>
    </p:spTree>
    <p:extLst>
      <p:ext uri="{BB962C8B-B14F-4D97-AF65-F5344CB8AC3E}">
        <p14:creationId xmlns:p14="http://schemas.microsoft.com/office/powerpoint/2010/main" val="2473559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368FB6-EF19-5547-8B02-65B93A69046F}" type="datetimeFigureOut">
              <a:rPr lang="en-GB" smtClean="0"/>
              <a:t>03/04/2020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3C435DA-61B2-F749-9B88-40334126A6A8}" type="slidenum">
              <a:rPr lang="en-GB" smtClean="0"/>
              <a:t>‹#›</a:t>
            </a:fld>
            <a:endParaRPr lang="en-GB"/>
          </a:p>
        </p:txBody>
      </p:sp>
      <p:pic>
        <p:nvPicPr>
          <p:cNvPr id="9" name="Picture 8">
            <a:extLst>
              <a:ext uri="{FF2B5EF4-FFF2-40B4-BE49-F238E27FC236}">
                <a16:creationId xmlns:a16="http://schemas.microsoft.com/office/drawing/2014/main" xmlns="" id="{C9845BD7-4744-6D45-9910-822E61338CB3}"/>
              </a:ext>
            </a:extLst>
          </p:cNvPr>
          <p:cNvPicPr>
            <a:picLocks noChangeAspect="1"/>
          </p:cNvPicPr>
          <p:nvPr userDrawn="1"/>
        </p:nvPicPr>
        <p:blipFill>
          <a:blip r:embed="rId18"/>
          <a:stretch>
            <a:fillRect/>
          </a:stretch>
        </p:blipFill>
        <p:spPr>
          <a:xfrm>
            <a:off x="10441711" y="5315359"/>
            <a:ext cx="1677067" cy="1452006"/>
          </a:xfrm>
          <a:prstGeom prst="rect">
            <a:avLst/>
          </a:prstGeom>
        </p:spPr>
      </p:pic>
    </p:spTree>
    <p:extLst>
      <p:ext uri="{BB962C8B-B14F-4D97-AF65-F5344CB8AC3E}">
        <p14:creationId xmlns:p14="http://schemas.microsoft.com/office/powerpoint/2010/main" val="1654249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02976B8-8B6F-7D45-927E-B1488DC720FD}"/>
              </a:ext>
            </a:extLst>
          </p:cNvPr>
          <p:cNvSpPr>
            <a:spLocks noGrp="1"/>
          </p:cNvSpPr>
          <p:nvPr>
            <p:ph type="ctrTitle"/>
          </p:nvPr>
        </p:nvSpPr>
        <p:spPr/>
        <p:txBody>
          <a:bodyPr/>
          <a:lstStyle/>
          <a:p>
            <a:r>
              <a:rPr lang="en-US" dirty="0"/>
              <a:t>Singing Assembly</a:t>
            </a:r>
            <a:br>
              <a:rPr lang="en-US" dirty="0"/>
            </a:br>
            <a:r>
              <a:rPr lang="en-US" dirty="0"/>
              <a:t>St Clement &amp; St James</a:t>
            </a:r>
            <a:endParaRPr lang="en-GB" dirty="0"/>
          </a:p>
        </p:txBody>
      </p:sp>
    </p:spTree>
    <p:extLst>
      <p:ext uri="{BB962C8B-B14F-4D97-AF65-F5344CB8AC3E}">
        <p14:creationId xmlns:p14="http://schemas.microsoft.com/office/powerpoint/2010/main" val="2927237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9FD295A-802E-8C42-93FA-C68212DBF141}"/>
              </a:ext>
            </a:extLst>
          </p:cNvPr>
          <p:cNvSpPr txBox="1"/>
          <p:nvPr/>
        </p:nvSpPr>
        <p:spPr>
          <a:xfrm>
            <a:off x="1723292" y="1359877"/>
            <a:ext cx="7149714" cy="4524315"/>
          </a:xfrm>
          <a:prstGeom prst="rect">
            <a:avLst/>
          </a:prstGeom>
          <a:noFill/>
        </p:spPr>
        <p:txBody>
          <a:bodyPr wrap="none" rtlCol="0">
            <a:spAutoFit/>
          </a:bodyPr>
          <a:lstStyle/>
          <a:p>
            <a:r>
              <a:rPr lang="en-GB" sz="3200" b="1" dirty="0"/>
              <a:t>My God is a good God,</a:t>
            </a:r>
            <a:br>
              <a:rPr lang="en-GB" sz="3200" b="1" dirty="0"/>
            </a:br>
            <a:r>
              <a:rPr lang="en-GB" sz="3200" b="1" dirty="0"/>
              <a:t>Yes he is!</a:t>
            </a:r>
            <a:br>
              <a:rPr lang="en-GB" sz="3200" b="1" dirty="0"/>
            </a:br>
            <a:r>
              <a:rPr lang="en-GB" sz="3200" b="1" dirty="0"/>
              <a:t>My God is a good God,</a:t>
            </a:r>
            <a:br>
              <a:rPr lang="en-GB" sz="3200" b="1" dirty="0"/>
            </a:br>
            <a:r>
              <a:rPr lang="en-GB" sz="3200" b="1" dirty="0"/>
              <a:t>Yes he is!</a:t>
            </a:r>
            <a:br>
              <a:rPr lang="en-GB" sz="3200" b="1" dirty="0"/>
            </a:br>
            <a:r>
              <a:rPr lang="en-GB" sz="3200" b="1" dirty="0"/>
              <a:t>For he picks me up,</a:t>
            </a:r>
            <a:br>
              <a:rPr lang="en-GB" sz="3200" b="1" dirty="0"/>
            </a:br>
            <a:r>
              <a:rPr lang="en-GB" sz="3200" b="1" dirty="0"/>
              <a:t>And he turns me round,</a:t>
            </a:r>
            <a:br>
              <a:rPr lang="en-GB" sz="3200" b="1" dirty="0"/>
            </a:br>
            <a:r>
              <a:rPr lang="en-GB" sz="3200" b="1" dirty="0"/>
              <a:t>He plants my feet on higher ground.</a:t>
            </a:r>
            <a:br>
              <a:rPr lang="en-GB" sz="3200" b="1" dirty="0"/>
            </a:br>
            <a:r>
              <a:rPr lang="en-GB" sz="3200" b="1" dirty="0"/>
              <a:t>My God is a good God,</a:t>
            </a:r>
            <a:br>
              <a:rPr lang="en-GB" sz="3200" b="1" dirty="0"/>
            </a:br>
            <a:r>
              <a:rPr lang="en-GB" sz="3200" b="1" dirty="0"/>
              <a:t>Yes he is!</a:t>
            </a:r>
          </a:p>
        </p:txBody>
      </p:sp>
    </p:spTree>
    <p:extLst>
      <p:ext uri="{BB962C8B-B14F-4D97-AF65-F5344CB8AC3E}">
        <p14:creationId xmlns:p14="http://schemas.microsoft.com/office/powerpoint/2010/main" val="3112373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E17239-00BC-5344-8E5C-7D34B4B51B0D}"/>
              </a:ext>
            </a:extLst>
          </p:cNvPr>
          <p:cNvSpPr>
            <a:spLocks noGrp="1"/>
          </p:cNvSpPr>
          <p:nvPr>
            <p:ph type="title"/>
          </p:nvPr>
        </p:nvSpPr>
        <p:spPr/>
        <p:txBody>
          <a:bodyPr/>
          <a:lstStyle/>
          <a:p>
            <a:r>
              <a:rPr lang="en-GB" dirty="0"/>
              <a:t>You Are Good</a:t>
            </a:r>
          </a:p>
        </p:txBody>
      </p:sp>
      <p:sp>
        <p:nvSpPr>
          <p:cNvPr id="3" name="Text Placeholder 2">
            <a:extLst>
              <a:ext uri="{FF2B5EF4-FFF2-40B4-BE49-F238E27FC236}">
                <a16:creationId xmlns:a16="http://schemas.microsoft.com/office/drawing/2014/main" xmlns="" id="{2D8CF5BF-C859-7740-9BFD-1AD45DF84943}"/>
              </a:ext>
            </a:extLst>
          </p:cNvPr>
          <p:cNvSpPr>
            <a:spLocks noGrp="1"/>
          </p:cNvSpPr>
          <p:nvPr>
            <p:ph type="body" sz="quarter" idx="1"/>
          </p:nvPr>
        </p:nvSpPr>
        <p:spPr/>
        <p:txBody>
          <a:bodyPr/>
          <a:lstStyle/>
          <a:p>
            <a:endParaRPr lang="en-GB"/>
          </a:p>
        </p:txBody>
      </p:sp>
      <p:pic>
        <p:nvPicPr>
          <p:cNvPr id="4" name="05 You Are Good" descr="05 You Are Good">
            <a:hlinkClick r:id="" action="ppaction://media"/>
            <a:extLst>
              <a:ext uri="{FF2B5EF4-FFF2-40B4-BE49-F238E27FC236}">
                <a16:creationId xmlns:a16="http://schemas.microsoft.com/office/drawing/2014/main" xmlns="" id="{179DCB5C-22B6-964A-883D-D8033DE43C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4571" y="1165622"/>
            <a:ext cx="2448535" cy="2448535"/>
          </a:xfrm>
          <a:prstGeom prst="rect">
            <a:avLst/>
          </a:prstGeom>
          <a:solidFill>
            <a:schemeClr val="accent1"/>
          </a:solidFill>
        </p:spPr>
      </p:pic>
    </p:spTree>
    <p:extLst>
      <p:ext uri="{BB962C8B-B14F-4D97-AF65-F5344CB8AC3E}">
        <p14:creationId xmlns:p14="http://schemas.microsoft.com/office/powerpoint/2010/main" val="414476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Title 1"/>
          <p:cNvSpPr txBox="1">
            <a:spLocks noGrp="1"/>
          </p:cNvSpPr>
          <p:nvPr>
            <p:ph type="title"/>
          </p:nvPr>
        </p:nvSpPr>
        <p:spPr>
          <a:xfrm>
            <a:off x="931552" y="592934"/>
            <a:ext cx="10328896" cy="4506014"/>
          </a:xfrm>
          <a:prstGeom prst="rect">
            <a:avLst/>
          </a:prstGeom>
        </p:spPr>
        <p:txBody>
          <a:bodyPr>
            <a:normAutofit fontScale="90000"/>
          </a:bodyPr>
          <a:lstStyle/>
          <a:p>
            <a:pPr algn="l" defTabSz="411479">
              <a:defRPr sz="4319" b="1">
                <a:solidFill>
                  <a:srgbClr val="504B48"/>
                </a:solidFill>
                <a:latin typeface="Arial"/>
                <a:ea typeface="Arial"/>
                <a:cs typeface="Arial"/>
                <a:sym typeface="Arial"/>
              </a:defRPr>
            </a:pPr>
            <a:r>
              <a:rPr dirty="0">
                <a:solidFill>
                  <a:schemeClr val="tx1"/>
                </a:solidFill>
              </a:rPr>
              <a:t>I want to scream it out</a:t>
            </a:r>
            <a:br>
              <a:rPr dirty="0">
                <a:solidFill>
                  <a:schemeClr val="tx1"/>
                </a:solidFill>
              </a:rPr>
            </a:br>
            <a:r>
              <a:rPr dirty="0">
                <a:solidFill>
                  <a:schemeClr val="tx1"/>
                </a:solidFill>
              </a:rPr>
              <a:t>From every mountain top</a:t>
            </a:r>
          </a:p>
          <a:p>
            <a:pPr algn="l" defTabSz="411479">
              <a:defRPr sz="4319" b="1">
                <a:solidFill>
                  <a:srgbClr val="504B48"/>
                </a:solidFill>
                <a:latin typeface="Arial"/>
                <a:ea typeface="Arial"/>
                <a:cs typeface="Arial"/>
                <a:sym typeface="Arial"/>
              </a:defRPr>
            </a:pPr>
            <a:r>
              <a:rPr dirty="0">
                <a:solidFill>
                  <a:schemeClr val="tx1"/>
                </a:solidFill>
              </a:rPr>
              <a:t>Your goodness knows no bounds</a:t>
            </a:r>
            <a:br>
              <a:rPr dirty="0">
                <a:solidFill>
                  <a:schemeClr val="tx1"/>
                </a:solidFill>
              </a:rPr>
            </a:br>
            <a:r>
              <a:rPr dirty="0">
                <a:solidFill>
                  <a:schemeClr val="tx1"/>
                </a:solidFill>
              </a:rPr>
              <a:t>Your goodness never stops</a:t>
            </a:r>
          </a:p>
          <a:p>
            <a:pPr algn="l" defTabSz="411479">
              <a:defRPr sz="4319" b="1">
                <a:solidFill>
                  <a:srgbClr val="504B48"/>
                </a:solidFill>
                <a:latin typeface="Arial"/>
                <a:ea typeface="Arial"/>
                <a:cs typeface="Arial"/>
                <a:sym typeface="Arial"/>
              </a:defRPr>
            </a:pPr>
            <a:r>
              <a:rPr dirty="0">
                <a:solidFill>
                  <a:schemeClr val="tx1"/>
                </a:solidFill>
              </a:rPr>
              <a:t>Your mercy follows me</a:t>
            </a:r>
            <a:br>
              <a:rPr dirty="0">
                <a:solidFill>
                  <a:schemeClr val="tx1"/>
                </a:solidFill>
              </a:rPr>
            </a:br>
            <a:r>
              <a:rPr dirty="0">
                <a:solidFill>
                  <a:schemeClr val="tx1"/>
                </a:solidFill>
              </a:rPr>
              <a:t>Your kindness fills my life</a:t>
            </a:r>
          </a:p>
          <a:p>
            <a:pPr algn="l" defTabSz="411479">
              <a:defRPr sz="4319" b="1">
                <a:solidFill>
                  <a:srgbClr val="504B48"/>
                </a:solidFill>
                <a:latin typeface="Arial"/>
                <a:ea typeface="Arial"/>
                <a:cs typeface="Arial"/>
                <a:sym typeface="Arial"/>
              </a:defRPr>
            </a:pPr>
            <a:r>
              <a:rPr dirty="0">
                <a:solidFill>
                  <a:schemeClr val="tx1"/>
                </a:solidFill>
              </a:rPr>
              <a:t>Your love amazes me</a:t>
            </a:r>
          </a:p>
        </p:txBody>
      </p:sp>
    </p:spTree>
    <p:extLst>
      <p:ext uri="{BB962C8B-B14F-4D97-AF65-F5344CB8AC3E}">
        <p14:creationId xmlns:p14="http://schemas.microsoft.com/office/powerpoint/2010/main" val="831203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itle 1"/>
          <p:cNvSpPr txBox="1">
            <a:spLocks noGrp="1"/>
          </p:cNvSpPr>
          <p:nvPr>
            <p:ph type="title"/>
          </p:nvPr>
        </p:nvSpPr>
        <p:spPr>
          <a:xfrm>
            <a:off x="454539" y="1399899"/>
            <a:ext cx="9042259" cy="3127549"/>
          </a:xfrm>
          <a:prstGeom prst="rect">
            <a:avLst/>
          </a:prstGeom>
        </p:spPr>
        <p:txBody>
          <a:bodyPr/>
          <a:lstStyle/>
          <a:p>
            <a:pPr algn="l" defTabSz="402336">
              <a:defRPr sz="4224" b="1">
                <a:solidFill>
                  <a:srgbClr val="504B48"/>
                </a:solidFill>
                <a:latin typeface="Arial"/>
                <a:ea typeface="Arial"/>
                <a:cs typeface="Arial"/>
                <a:sym typeface="Arial"/>
              </a:defRPr>
            </a:pPr>
            <a:r>
              <a:rPr dirty="0">
                <a:solidFill>
                  <a:schemeClr val="tx1"/>
                </a:solidFill>
              </a:rPr>
              <a:t>I sing because You are good</a:t>
            </a:r>
            <a:br>
              <a:rPr dirty="0">
                <a:solidFill>
                  <a:schemeClr val="tx1"/>
                </a:solidFill>
              </a:rPr>
            </a:br>
            <a:r>
              <a:rPr dirty="0">
                <a:solidFill>
                  <a:schemeClr val="tx1"/>
                </a:solidFill>
              </a:rPr>
              <a:t>And I dance because You are good</a:t>
            </a:r>
            <a:br>
              <a:rPr dirty="0">
                <a:solidFill>
                  <a:schemeClr val="tx1"/>
                </a:solidFill>
              </a:rPr>
            </a:br>
            <a:r>
              <a:rPr dirty="0">
                <a:solidFill>
                  <a:schemeClr val="tx1"/>
                </a:solidFill>
              </a:rPr>
              <a:t>And I shout because You are good</a:t>
            </a:r>
            <a:br>
              <a:rPr dirty="0">
                <a:solidFill>
                  <a:schemeClr val="tx1"/>
                </a:solidFill>
              </a:rPr>
            </a:br>
            <a:r>
              <a:rPr dirty="0">
                <a:solidFill>
                  <a:schemeClr val="tx1"/>
                </a:solidFill>
              </a:rPr>
              <a:t>You are good to me</a:t>
            </a:r>
          </a:p>
        </p:txBody>
      </p:sp>
    </p:spTree>
    <p:extLst>
      <p:ext uri="{BB962C8B-B14F-4D97-AF65-F5344CB8AC3E}">
        <p14:creationId xmlns:p14="http://schemas.microsoft.com/office/powerpoint/2010/main" val="2643595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extBox 4"/>
          <p:cNvSpPr txBox="1"/>
          <p:nvPr/>
        </p:nvSpPr>
        <p:spPr>
          <a:xfrm>
            <a:off x="936799" y="890136"/>
            <a:ext cx="8426538" cy="5262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800" b="1">
                <a:solidFill>
                  <a:srgbClr val="504B48"/>
                </a:solidFill>
                <a:latin typeface="Arial"/>
                <a:ea typeface="Arial"/>
                <a:cs typeface="Arial"/>
                <a:sym typeface="Arial"/>
              </a:defRPr>
            </a:pPr>
            <a:r>
              <a:rPr dirty="0">
                <a:solidFill>
                  <a:schemeClr val="tx1"/>
                </a:solidFill>
              </a:rPr>
              <a:t>Nothing and no one comes</a:t>
            </a:r>
            <a:br>
              <a:rPr dirty="0">
                <a:solidFill>
                  <a:schemeClr val="tx1"/>
                </a:solidFill>
              </a:rPr>
            </a:br>
            <a:r>
              <a:rPr dirty="0">
                <a:solidFill>
                  <a:schemeClr val="tx1"/>
                </a:solidFill>
              </a:rPr>
              <a:t>Anywhere close to You</a:t>
            </a:r>
          </a:p>
          <a:p>
            <a:pPr>
              <a:defRPr sz="4800" b="1">
                <a:solidFill>
                  <a:srgbClr val="504B48"/>
                </a:solidFill>
                <a:latin typeface="Arial"/>
                <a:ea typeface="Arial"/>
                <a:cs typeface="Arial"/>
                <a:sym typeface="Arial"/>
              </a:defRPr>
            </a:pPr>
            <a:r>
              <a:rPr dirty="0">
                <a:solidFill>
                  <a:schemeClr val="tx1"/>
                </a:solidFill>
              </a:rPr>
              <a:t>The earth and oceans deep</a:t>
            </a:r>
            <a:br>
              <a:rPr dirty="0">
                <a:solidFill>
                  <a:schemeClr val="tx1"/>
                </a:solidFill>
              </a:rPr>
            </a:br>
            <a:r>
              <a:rPr dirty="0">
                <a:solidFill>
                  <a:schemeClr val="tx1"/>
                </a:solidFill>
              </a:rPr>
              <a:t>Only reflect this truth</a:t>
            </a:r>
            <a:br>
              <a:rPr dirty="0">
                <a:solidFill>
                  <a:schemeClr val="tx1"/>
                </a:solidFill>
              </a:rPr>
            </a:br>
            <a:r>
              <a:rPr dirty="0">
                <a:solidFill>
                  <a:schemeClr val="tx1"/>
                </a:solidFill>
              </a:rPr>
              <a:t>And in my darkest night</a:t>
            </a:r>
            <a:br>
              <a:rPr dirty="0">
                <a:solidFill>
                  <a:schemeClr val="tx1"/>
                </a:solidFill>
              </a:rPr>
            </a:br>
            <a:r>
              <a:rPr dirty="0">
                <a:solidFill>
                  <a:schemeClr val="tx1"/>
                </a:solidFill>
              </a:rPr>
              <a:t>You shine as bright as day</a:t>
            </a:r>
            <a:br>
              <a:rPr dirty="0">
                <a:solidFill>
                  <a:schemeClr val="tx1"/>
                </a:solidFill>
              </a:rPr>
            </a:br>
            <a:r>
              <a:rPr dirty="0">
                <a:solidFill>
                  <a:schemeClr val="tx1"/>
                </a:solidFill>
              </a:rPr>
              <a:t>Your love amazes me</a:t>
            </a:r>
            <a:endParaRPr sz="3600" dirty="0">
              <a:solidFill>
                <a:schemeClr val="tx1"/>
              </a:solidFill>
              <a:ea typeface="Corbel"/>
              <a:cs typeface="Corbel"/>
              <a:sym typeface="Corbel"/>
            </a:endParaRPr>
          </a:p>
        </p:txBody>
      </p:sp>
    </p:spTree>
    <p:extLst>
      <p:ext uri="{BB962C8B-B14F-4D97-AF65-F5344CB8AC3E}">
        <p14:creationId xmlns:p14="http://schemas.microsoft.com/office/powerpoint/2010/main" val="553003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itle 1"/>
          <p:cNvSpPr txBox="1">
            <a:spLocks noGrp="1"/>
          </p:cNvSpPr>
          <p:nvPr>
            <p:ph type="title"/>
          </p:nvPr>
        </p:nvSpPr>
        <p:spPr>
          <a:xfrm>
            <a:off x="563476" y="1596957"/>
            <a:ext cx="9042259" cy="3127549"/>
          </a:xfrm>
          <a:prstGeom prst="rect">
            <a:avLst/>
          </a:prstGeom>
        </p:spPr>
        <p:txBody>
          <a:bodyPr/>
          <a:lstStyle/>
          <a:p>
            <a:pPr algn="l" defTabSz="402336">
              <a:defRPr sz="4224" b="1">
                <a:solidFill>
                  <a:srgbClr val="504B48"/>
                </a:solidFill>
                <a:latin typeface="Arial"/>
                <a:ea typeface="Arial"/>
                <a:cs typeface="Arial"/>
                <a:sym typeface="Arial"/>
              </a:defRPr>
            </a:pPr>
            <a:r>
              <a:rPr dirty="0">
                <a:solidFill>
                  <a:schemeClr val="tx1"/>
                </a:solidFill>
                <a:latin typeface="+mj-ea"/>
                <a:ea typeface="+mj-ea"/>
              </a:rPr>
              <a:t>I sing because You are good</a:t>
            </a:r>
            <a:br>
              <a:rPr dirty="0">
                <a:solidFill>
                  <a:schemeClr val="tx1"/>
                </a:solidFill>
                <a:latin typeface="+mj-ea"/>
                <a:ea typeface="+mj-ea"/>
              </a:rPr>
            </a:br>
            <a:r>
              <a:rPr dirty="0">
                <a:solidFill>
                  <a:schemeClr val="tx1"/>
                </a:solidFill>
                <a:latin typeface="+mj-ea"/>
                <a:ea typeface="+mj-ea"/>
              </a:rPr>
              <a:t>And I dance because You are good</a:t>
            </a:r>
            <a:br>
              <a:rPr dirty="0">
                <a:solidFill>
                  <a:schemeClr val="tx1"/>
                </a:solidFill>
                <a:latin typeface="+mj-ea"/>
                <a:ea typeface="+mj-ea"/>
              </a:rPr>
            </a:br>
            <a:r>
              <a:rPr dirty="0">
                <a:solidFill>
                  <a:schemeClr val="tx1"/>
                </a:solidFill>
                <a:latin typeface="+mj-ea"/>
                <a:ea typeface="+mj-ea"/>
              </a:rPr>
              <a:t>And I shout because You are good</a:t>
            </a:r>
            <a:br>
              <a:rPr dirty="0">
                <a:solidFill>
                  <a:schemeClr val="tx1"/>
                </a:solidFill>
                <a:latin typeface="+mj-ea"/>
                <a:ea typeface="+mj-ea"/>
              </a:rPr>
            </a:br>
            <a:r>
              <a:rPr dirty="0">
                <a:solidFill>
                  <a:schemeClr val="tx1"/>
                </a:solidFill>
                <a:latin typeface="+mj-ea"/>
                <a:ea typeface="+mj-ea"/>
              </a:rPr>
              <a:t>You are good to me</a:t>
            </a:r>
          </a:p>
        </p:txBody>
      </p:sp>
    </p:spTree>
    <p:extLst>
      <p:ext uri="{BB962C8B-B14F-4D97-AF65-F5344CB8AC3E}">
        <p14:creationId xmlns:p14="http://schemas.microsoft.com/office/powerpoint/2010/main" val="1652593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36A1BF4-B640-A940-9F48-0B15C81BCE81}"/>
              </a:ext>
            </a:extLst>
          </p:cNvPr>
          <p:cNvSpPr>
            <a:spLocks noGrp="1"/>
          </p:cNvSpPr>
          <p:nvPr>
            <p:ph type="title"/>
          </p:nvPr>
        </p:nvSpPr>
        <p:spPr/>
        <p:txBody>
          <a:bodyPr/>
          <a:lstStyle/>
          <a:p>
            <a:r>
              <a:rPr lang="en-US" dirty="0"/>
              <a:t>Physical Warm up Physical</a:t>
            </a:r>
            <a:endParaRPr lang="en-GB" dirty="0"/>
          </a:p>
        </p:txBody>
      </p:sp>
      <p:sp>
        <p:nvSpPr>
          <p:cNvPr id="7" name="Text Placeholder 6">
            <a:extLst>
              <a:ext uri="{FF2B5EF4-FFF2-40B4-BE49-F238E27FC236}">
                <a16:creationId xmlns:a16="http://schemas.microsoft.com/office/drawing/2014/main" xmlns="" id="{2FDBCB92-6C21-1E48-854F-2C75A1D4A4B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625301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AAC8D6-17DD-0149-AAF4-E6EF46101FB1}"/>
              </a:ext>
            </a:extLst>
          </p:cNvPr>
          <p:cNvSpPr>
            <a:spLocks noGrp="1"/>
          </p:cNvSpPr>
          <p:nvPr>
            <p:ph type="title"/>
          </p:nvPr>
        </p:nvSpPr>
        <p:spPr/>
        <p:txBody>
          <a:bodyPr/>
          <a:lstStyle/>
          <a:p>
            <a:r>
              <a:rPr lang="en-GB" dirty="0"/>
              <a:t>Shine Jesus Shine</a:t>
            </a:r>
          </a:p>
        </p:txBody>
      </p:sp>
      <p:sp>
        <p:nvSpPr>
          <p:cNvPr id="3" name="Text Placeholder 2">
            <a:extLst>
              <a:ext uri="{FF2B5EF4-FFF2-40B4-BE49-F238E27FC236}">
                <a16:creationId xmlns:a16="http://schemas.microsoft.com/office/drawing/2014/main" xmlns="" id="{63396EE1-3F21-F348-B919-2EF5FC1F6C9C}"/>
              </a:ext>
            </a:extLst>
          </p:cNvPr>
          <p:cNvSpPr>
            <a:spLocks noGrp="1"/>
          </p:cNvSpPr>
          <p:nvPr>
            <p:ph type="body" idx="1"/>
          </p:nvPr>
        </p:nvSpPr>
        <p:spPr/>
        <p:txBody>
          <a:bodyPr/>
          <a:lstStyle/>
          <a:p>
            <a:endParaRPr lang="en-GB"/>
          </a:p>
        </p:txBody>
      </p:sp>
      <p:pic>
        <p:nvPicPr>
          <p:cNvPr id="4" name="05 Shine Jesus Shine (Lord the Light of Your Love) (Low Key_ F# - Performance Backing track)" descr="05 Shine Jesus Shine (Lord the Light of Your Love) (Low Key_ F# - Performance Backing track)">
            <a:hlinkClick r:id="" action="ppaction://media"/>
            <a:extLst>
              <a:ext uri="{FF2B5EF4-FFF2-40B4-BE49-F238E27FC236}">
                <a16:creationId xmlns:a16="http://schemas.microsoft.com/office/drawing/2014/main" xmlns="" id="{807142F3-3429-4D4C-A458-2DE42584A1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53242" y="1213378"/>
            <a:ext cx="2325789" cy="2325789"/>
          </a:xfrm>
          <a:prstGeom prst="rect">
            <a:avLst/>
          </a:prstGeom>
          <a:solidFill>
            <a:schemeClr val="accent1"/>
          </a:solidFill>
        </p:spPr>
      </p:pic>
    </p:spTree>
    <p:extLst>
      <p:ext uri="{BB962C8B-B14F-4D97-AF65-F5344CB8AC3E}">
        <p14:creationId xmlns:p14="http://schemas.microsoft.com/office/powerpoint/2010/main" val="94295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9BF9146-ED2F-1B47-9DDF-8BCE4E1FE428}"/>
              </a:ext>
            </a:extLst>
          </p:cNvPr>
          <p:cNvSpPr txBox="1"/>
          <p:nvPr/>
        </p:nvSpPr>
        <p:spPr>
          <a:xfrm>
            <a:off x="480646" y="1997839"/>
            <a:ext cx="8669361" cy="2862322"/>
          </a:xfrm>
          <a:prstGeom prst="rect">
            <a:avLst/>
          </a:prstGeom>
          <a:noFill/>
        </p:spPr>
        <p:txBody>
          <a:bodyPr wrap="none" rtlCol="0">
            <a:spAutoFit/>
          </a:bodyPr>
          <a:lstStyle/>
          <a:p>
            <a:r>
              <a:rPr lang="en-GB" sz="3600" dirty="0"/>
              <a:t>Lord, the light of your love is shining</a:t>
            </a:r>
            <a:br>
              <a:rPr lang="en-GB" sz="3600" dirty="0"/>
            </a:br>
            <a:r>
              <a:rPr lang="en-GB" sz="3600" dirty="0"/>
              <a:t>In the midst of the darkness, shining</a:t>
            </a:r>
            <a:br>
              <a:rPr lang="en-GB" sz="3600" dirty="0"/>
            </a:br>
            <a:r>
              <a:rPr lang="en-GB" sz="3600" dirty="0"/>
              <a:t>Jesus, Light of the world, shine upon us</a:t>
            </a:r>
            <a:br>
              <a:rPr lang="en-GB" sz="3600" dirty="0"/>
            </a:br>
            <a:r>
              <a:rPr lang="en-GB" sz="3600" dirty="0"/>
              <a:t>Set us free by the truth you now bring us</a:t>
            </a:r>
            <a:br>
              <a:rPr lang="en-GB" sz="3600" dirty="0"/>
            </a:br>
            <a:r>
              <a:rPr lang="en-GB" sz="3600" dirty="0"/>
              <a:t>Shine on me, shine on me</a:t>
            </a:r>
          </a:p>
        </p:txBody>
      </p:sp>
    </p:spTree>
    <p:extLst>
      <p:ext uri="{BB962C8B-B14F-4D97-AF65-F5344CB8AC3E}">
        <p14:creationId xmlns:p14="http://schemas.microsoft.com/office/powerpoint/2010/main" val="798585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9BF9146-ED2F-1B47-9DDF-8BCE4E1FE428}"/>
              </a:ext>
            </a:extLst>
          </p:cNvPr>
          <p:cNvSpPr txBox="1"/>
          <p:nvPr/>
        </p:nvSpPr>
        <p:spPr>
          <a:xfrm>
            <a:off x="504092" y="1166842"/>
            <a:ext cx="8759129" cy="4524315"/>
          </a:xfrm>
          <a:prstGeom prst="rect">
            <a:avLst/>
          </a:prstGeom>
          <a:noFill/>
        </p:spPr>
        <p:txBody>
          <a:bodyPr wrap="none" rtlCol="0">
            <a:spAutoFit/>
          </a:bodyPr>
          <a:lstStyle/>
          <a:p>
            <a:r>
              <a:rPr lang="en-GB" sz="3600" b="1" dirty="0"/>
              <a:t>Shine, Jesus, shine</a:t>
            </a:r>
          </a:p>
          <a:p>
            <a:r>
              <a:rPr lang="en-GB" sz="3600" b="1" dirty="0"/>
              <a:t>Fill this land with the Father's glory</a:t>
            </a:r>
          </a:p>
          <a:p>
            <a:r>
              <a:rPr lang="en-GB" sz="3600" b="1" dirty="0"/>
              <a:t>Blaze, Spirit, blaze</a:t>
            </a:r>
          </a:p>
          <a:p>
            <a:r>
              <a:rPr lang="en-GB" sz="3600" b="1" dirty="0"/>
              <a:t>Set our hearts on fire</a:t>
            </a:r>
          </a:p>
          <a:p>
            <a:r>
              <a:rPr lang="en-GB" sz="3600" b="1" dirty="0"/>
              <a:t>Flow, river, flow</a:t>
            </a:r>
          </a:p>
          <a:p>
            <a:r>
              <a:rPr lang="en-GB" sz="3600" b="1" dirty="0"/>
              <a:t>Flood the nations with grace and mercy</a:t>
            </a:r>
          </a:p>
          <a:p>
            <a:r>
              <a:rPr lang="en-GB" sz="3600" b="1" dirty="0"/>
              <a:t>Send forth your word</a:t>
            </a:r>
          </a:p>
          <a:p>
            <a:r>
              <a:rPr lang="en-GB" sz="3600" b="1" dirty="0"/>
              <a:t>Lord, and let there be light</a:t>
            </a:r>
          </a:p>
        </p:txBody>
      </p:sp>
    </p:spTree>
    <p:extLst>
      <p:ext uri="{BB962C8B-B14F-4D97-AF65-F5344CB8AC3E}">
        <p14:creationId xmlns:p14="http://schemas.microsoft.com/office/powerpoint/2010/main" val="2787256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9BF9146-ED2F-1B47-9DDF-8BCE4E1FE428}"/>
              </a:ext>
            </a:extLst>
          </p:cNvPr>
          <p:cNvSpPr txBox="1"/>
          <p:nvPr/>
        </p:nvSpPr>
        <p:spPr>
          <a:xfrm>
            <a:off x="480646" y="1997839"/>
            <a:ext cx="9454832" cy="2862322"/>
          </a:xfrm>
          <a:prstGeom prst="rect">
            <a:avLst/>
          </a:prstGeom>
          <a:noFill/>
        </p:spPr>
        <p:txBody>
          <a:bodyPr wrap="none" rtlCol="0">
            <a:spAutoFit/>
          </a:bodyPr>
          <a:lstStyle/>
          <a:p>
            <a:r>
              <a:rPr lang="en-GB" sz="3600" dirty="0"/>
              <a:t>Lord, I come to your awesome presence</a:t>
            </a:r>
          </a:p>
          <a:p>
            <a:r>
              <a:rPr lang="en-GB" sz="3600" dirty="0"/>
              <a:t>From the shadows into your radiance</a:t>
            </a:r>
          </a:p>
          <a:p>
            <a:r>
              <a:rPr lang="en-GB" sz="3600" dirty="0"/>
              <a:t>By the blood I may enter your brightness</a:t>
            </a:r>
          </a:p>
          <a:p>
            <a:r>
              <a:rPr lang="en-GB" sz="3600" dirty="0"/>
              <a:t>Search me, try me, consume all my darkness</a:t>
            </a:r>
          </a:p>
          <a:p>
            <a:r>
              <a:rPr lang="en-GB" sz="3600" dirty="0"/>
              <a:t>Shine on me, shine on me</a:t>
            </a:r>
          </a:p>
        </p:txBody>
      </p:sp>
    </p:spTree>
    <p:extLst>
      <p:ext uri="{BB962C8B-B14F-4D97-AF65-F5344CB8AC3E}">
        <p14:creationId xmlns:p14="http://schemas.microsoft.com/office/powerpoint/2010/main" val="1790875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9BF9146-ED2F-1B47-9DDF-8BCE4E1FE428}"/>
              </a:ext>
            </a:extLst>
          </p:cNvPr>
          <p:cNvSpPr txBox="1"/>
          <p:nvPr/>
        </p:nvSpPr>
        <p:spPr>
          <a:xfrm>
            <a:off x="504092" y="1166842"/>
            <a:ext cx="8759129" cy="4524315"/>
          </a:xfrm>
          <a:prstGeom prst="rect">
            <a:avLst/>
          </a:prstGeom>
          <a:noFill/>
        </p:spPr>
        <p:txBody>
          <a:bodyPr wrap="none" rtlCol="0">
            <a:spAutoFit/>
          </a:bodyPr>
          <a:lstStyle/>
          <a:p>
            <a:r>
              <a:rPr lang="en-GB" sz="3600" b="1" dirty="0"/>
              <a:t>Shine, Jesus, shine</a:t>
            </a:r>
          </a:p>
          <a:p>
            <a:r>
              <a:rPr lang="en-GB" sz="3600" b="1" dirty="0"/>
              <a:t>Fill this land with the Father's glory</a:t>
            </a:r>
          </a:p>
          <a:p>
            <a:r>
              <a:rPr lang="en-GB" sz="3600" b="1" dirty="0"/>
              <a:t>Blaze, Spirit, blaze</a:t>
            </a:r>
          </a:p>
          <a:p>
            <a:r>
              <a:rPr lang="en-GB" sz="3600" b="1" dirty="0"/>
              <a:t>Set our hearts on fire</a:t>
            </a:r>
          </a:p>
          <a:p>
            <a:r>
              <a:rPr lang="en-GB" sz="3600" b="1" dirty="0"/>
              <a:t>Flow, river, flow</a:t>
            </a:r>
          </a:p>
          <a:p>
            <a:r>
              <a:rPr lang="en-GB" sz="3600" b="1" dirty="0"/>
              <a:t>Flood the nations with grace and mercy</a:t>
            </a:r>
          </a:p>
          <a:p>
            <a:r>
              <a:rPr lang="en-GB" sz="3600" b="1" dirty="0"/>
              <a:t>Send forth your word</a:t>
            </a:r>
          </a:p>
          <a:p>
            <a:r>
              <a:rPr lang="en-GB" sz="3600" b="1" dirty="0"/>
              <a:t>Lord, and let there be light</a:t>
            </a:r>
          </a:p>
        </p:txBody>
      </p:sp>
    </p:spTree>
    <p:extLst>
      <p:ext uri="{BB962C8B-B14F-4D97-AF65-F5344CB8AC3E}">
        <p14:creationId xmlns:p14="http://schemas.microsoft.com/office/powerpoint/2010/main" val="4122034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9BF9146-ED2F-1B47-9DDF-8BCE4E1FE428}"/>
              </a:ext>
            </a:extLst>
          </p:cNvPr>
          <p:cNvSpPr txBox="1"/>
          <p:nvPr/>
        </p:nvSpPr>
        <p:spPr>
          <a:xfrm>
            <a:off x="480646" y="1997839"/>
            <a:ext cx="8954695" cy="2862322"/>
          </a:xfrm>
          <a:prstGeom prst="rect">
            <a:avLst/>
          </a:prstGeom>
          <a:noFill/>
        </p:spPr>
        <p:txBody>
          <a:bodyPr wrap="none" rtlCol="0">
            <a:spAutoFit/>
          </a:bodyPr>
          <a:lstStyle/>
          <a:p>
            <a:r>
              <a:rPr lang="en-GB" sz="3600" dirty="0"/>
              <a:t>As we gaze on your kingly brightness</a:t>
            </a:r>
          </a:p>
          <a:p>
            <a:r>
              <a:rPr lang="en-GB" sz="3600" dirty="0"/>
              <a:t>So our faces display your likeness</a:t>
            </a:r>
          </a:p>
          <a:p>
            <a:r>
              <a:rPr lang="en-GB" sz="3600" dirty="0"/>
              <a:t>Ever changing from glory to glory</a:t>
            </a:r>
          </a:p>
          <a:p>
            <a:r>
              <a:rPr lang="en-GB" sz="3600" dirty="0"/>
              <a:t>Mirrored here may our lives tell your story</a:t>
            </a:r>
          </a:p>
          <a:p>
            <a:r>
              <a:rPr lang="en-GB" sz="3600" dirty="0"/>
              <a:t>Shine on me, shine on me</a:t>
            </a:r>
          </a:p>
        </p:txBody>
      </p:sp>
    </p:spTree>
    <p:extLst>
      <p:ext uri="{BB962C8B-B14F-4D97-AF65-F5344CB8AC3E}">
        <p14:creationId xmlns:p14="http://schemas.microsoft.com/office/powerpoint/2010/main" val="1835877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9BF9146-ED2F-1B47-9DDF-8BCE4E1FE428}"/>
              </a:ext>
            </a:extLst>
          </p:cNvPr>
          <p:cNvSpPr txBox="1"/>
          <p:nvPr/>
        </p:nvSpPr>
        <p:spPr>
          <a:xfrm>
            <a:off x="504092" y="1166842"/>
            <a:ext cx="8759129" cy="4524315"/>
          </a:xfrm>
          <a:prstGeom prst="rect">
            <a:avLst/>
          </a:prstGeom>
          <a:noFill/>
        </p:spPr>
        <p:txBody>
          <a:bodyPr wrap="none" rtlCol="0">
            <a:spAutoFit/>
          </a:bodyPr>
          <a:lstStyle/>
          <a:p>
            <a:r>
              <a:rPr lang="en-GB" sz="3600" b="1" dirty="0"/>
              <a:t>Shine, Jesus, shine</a:t>
            </a:r>
          </a:p>
          <a:p>
            <a:r>
              <a:rPr lang="en-GB" sz="3600" b="1" dirty="0"/>
              <a:t>Fill this land with the Father's glory</a:t>
            </a:r>
          </a:p>
          <a:p>
            <a:r>
              <a:rPr lang="en-GB" sz="3600" b="1" dirty="0"/>
              <a:t>Blaze, Spirit, blaze</a:t>
            </a:r>
          </a:p>
          <a:p>
            <a:r>
              <a:rPr lang="en-GB" sz="3600" b="1" dirty="0"/>
              <a:t>Set our hearts on fire</a:t>
            </a:r>
          </a:p>
          <a:p>
            <a:r>
              <a:rPr lang="en-GB" sz="3600" b="1" dirty="0"/>
              <a:t>Flow, river, flow</a:t>
            </a:r>
          </a:p>
          <a:p>
            <a:r>
              <a:rPr lang="en-GB" sz="3600" b="1" dirty="0"/>
              <a:t>Flood the nations with grace and mercy</a:t>
            </a:r>
          </a:p>
          <a:p>
            <a:r>
              <a:rPr lang="en-GB" sz="3600" b="1" dirty="0"/>
              <a:t>Send forth your word</a:t>
            </a:r>
          </a:p>
          <a:p>
            <a:r>
              <a:rPr lang="en-GB" sz="3600" b="1" dirty="0"/>
              <a:t>Lord, and let there be light</a:t>
            </a:r>
          </a:p>
        </p:txBody>
      </p:sp>
    </p:spTree>
    <p:extLst>
      <p:ext uri="{BB962C8B-B14F-4D97-AF65-F5344CB8AC3E}">
        <p14:creationId xmlns:p14="http://schemas.microsoft.com/office/powerpoint/2010/main" val="3032140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Sing Education Blue">
      <a:dk1>
        <a:srgbClr val="000000"/>
      </a:dk1>
      <a:lt1>
        <a:srgbClr val="FFFFFF"/>
      </a:lt1>
      <a:dk2>
        <a:srgbClr val="2C3C43"/>
      </a:dk2>
      <a:lt2>
        <a:srgbClr val="EBEBEB"/>
      </a:lt2>
      <a:accent1>
        <a:srgbClr val="00B3FF"/>
      </a:accent1>
      <a:accent2>
        <a:srgbClr val="00B3FF"/>
      </a:accent2>
      <a:accent3>
        <a:srgbClr val="00B3FF"/>
      </a:accent3>
      <a:accent4>
        <a:srgbClr val="00B3FF"/>
      </a:accent4>
      <a:accent5>
        <a:srgbClr val="00B3FF"/>
      </a:accent5>
      <a:accent6>
        <a:srgbClr val="00B3FF"/>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7" id="{76ACC9AC-ADD2-7E40-985E-F499F1BD9414}" vid="{08822385-CC62-714D-B502-99B6FF06697C}"/>
    </a:ext>
  </a:extLst>
</a:theme>
</file>

<file path=docProps/app.xml><?xml version="1.0" encoding="utf-8"?>
<Properties xmlns="http://schemas.openxmlformats.org/officeDocument/2006/extended-properties" xmlns:vt="http://schemas.openxmlformats.org/officeDocument/2006/docPropsVTypes">
  <Template>Facet</Template>
  <TotalTime>26757</TotalTime>
  <Words>259</Words>
  <Application>Microsoft Office PowerPoint</Application>
  <PresentationFormat>Widescreen</PresentationFormat>
  <Paragraphs>48</Paragraphs>
  <Slides>15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Corbel</vt:lpstr>
      <vt:lpstr>Trebuchet MS</vt:lpstr>
      <vt:lpstr>Wingdings 3</vt:lpstr>
      <vt:lpstr>Facet</vt:lpstr>
      <vt:lpstr>Singing Assembly St Clement &amp; St James</vt:lpstr>
      <vt:lpstr>Physical Warm up Physical</vt:lpstr>
      <vt:lpstr>Shine Jesus Shine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Good</vt:lpstr>
      <vt:lpstr>I want to scream it out From every mountain top Your goodness knows no bounds Your goodness never stops Your mercy follows me Your kindness fills my life Your love amazes me</vt:lpstr>
      <vt:lpstr>I sing because You are good And I dance because You are good And I shout because You are good You are good to me</vt:lpstr>
      <vt:lpstr>PowerPoint Presentation</vt:lpstr>
      <vt:lpstr>I sing because You are good And I dance because You are good And I shout because You are good You are good to me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Singing Assembly Year 5 Mrs Cadman</dc:title>
  <dc:creator>Alice Gildea</dc:creator>
  <cp:lastModifiedBy>Jenny Wilsher</cp:lastModifiedBy>
  <cp:revision>52</cp:revision>
  <dcterms:created xsi:type="dcterms:W3CDTF">2019-09-06T07:45:44Z</dcterms:created>
  <dcterms:modified xsi:type="dcterms:W3CDTF">2020-04-03T15:54:27Z</dcterms:modified>
</cp:coreProperties>
</file>