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72" r:id="rId5"/>
    <p:sldId id="274" r:id="rId6"/>
    <p:sldId id="276" r:id="rId7"/>
    <p:sldId id="275" r:id="rId8"/>
    <p:sldId id="259" r:id="rId9"/>
    <p:sldId id="260" r:id="rId10"/>
    <p:sldId id="267" r:id="rId11"/>
    <p:sldId id="268" r:id="rId12"/>
    <p:sldId id="277" r:id="rId13"/>
    <p:sldId id="266" r:id="rId14"/>
    <p:sldId id="264" r:id="rId15"/>
    <p:sldId id="270"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23.934"/>
    </inkml:context>
    <inkml:brush xml:id="br0">
      <inkml:brushProperty name="width" value="0.05" units="cm"/>
      <inkml:brushProperty name="height" value="0.05" units="cm"/>
    </inkml:brush>
  </inkml:definitions>
  <inkml:trace contextRef="#ctx0" brushRef="#br0">1295 52 1888,'0'0'57,"0"0"29,0 0 92,0 0 65,0 0 145,0 0 28,0 0-32,0 0-24,0 0-63,0 0-17,0 0-25,0 0-15,-7-5-32,-44-27 20,44 29-176,1 0 0,-1 1 1,0 0-1,0 1 0,0 0 0,0 0 1,0 0-1,0 1 0,0 0 0,0 0 1,-4 1-53,-12-1 102,8 0-9,0 0 0,0 1 0,0 1 0,0 0 0,0 1 0,0 1 0,1 0 0,-2 1-93,-161 63 592,175-67-585,-1 2-1,-12 7-3,1 1 2,1 0-2,8-8 4,-7 1 2,11-4-8,0 0 1,0 1-1,0-1 0,0 1 1,0 0-1,0-1 0,0 1 1,1 0-1,-1 0 0,0-1 1,0 1-1,1 0 0,-1 0 0,0 0 1,1 0-1,-1 0 0,1 0 1,-1 0-1,1 0 0,0 0-1,-10 14 45,-18 9 109,-2 0 0,-27 15-154,-36 24 277,34-16-113,33-26-61,-22 14-103,39-29 12,-1 2 0,2-1 0,-1 1 1,1 1-1,-6 7-12,-4 3 19,-5 4-15,19-18-3,-7 18-2,-39 53-7,27-45 8,18-27-1,-13 23 3,12-10 2,4-12-1,1 0 0,-1 0 1,0 0-1,0 0 0,-1 0 0,-2 4-3,2-3 2,-2 1 1,-15 15 0,14-17-3,5-4 0,-21 41 0,18-38 0,3-2 0,0 0 0,-1 0 0,1-1 0,0 1 0,0 0 0,0 0 1,1 0-1,-1 0 0,0 0 0,1 1 0,-1 0 0,-3 12 7,0-1 1,-11 13 13,6-13-5,7-9-15,-7 24 18,8-24-16,-9 40 41,-5 39-44,11-68 17,3-15-14,0 0 0,0 1 0,1-1 0,-1 1 0,1-1 0,-1 0 0,1 1 0,0-1 0,-1 1 0,1-1 0,0 1 0,0-1 0,0 1-3,-1 5 21,3 29 112,0-31-55,1 7 7,-1-7 22,4 3 6,-2-6 7,5 1 9,-3-1 13,5 5-1,-6-3-10,2 4-9,-2-2-90,0 1 0,-1-1 0,0 1 0,0 0 0,-1 0 0,0 0 0,0 1 0,0-1 0,-1 1 0,0 0 0,-1-1 0,1 4-32,7 30 62,-3-24-23,1-1 1,0-1-1,1 1 1,0-1-1,3 2-39,-4-6 21,-3-5-10,1 0 0,-1 0-1,1 0 1,1-1 0,-1 1-1,5 2-10,11 11 15,12 11 15,-13-12 24,-1 0 1,5 7-55,-15-13 6,0-1 3,-1-1 1,2-1-1,-1 0 1,3 1-10,-7-5 3,0 0 1,-1 1 0,0-1-1,0 1 1,0 0 0,0 0 0,-1 0-1,2 4-3,17 29 55,11 3-1,-31-40-40,0-1-12,-1 0 0,1 0 0,-1 0 1,1 0-1,-1 0 0,0 1 0,1-1 0,-1 0 1,0 1-1,0-1 0,0 1 0,0-1 1,0 3-3,10 14 4,55 81 60,-60-83-52,0 7 7,-1-12-7,13 14-7,-2 4 2,1-5-7,8 17-2,-21-36-3,5 5 2,-7-8 3,-1 0-1,0-1 0,0 1 0,0 0 0,0 0 0,0 0 1,0 0-1,0 0 0,-1 0 0,1 0 0,-1 0 1,14 31-5,-3-10 6,-4-9 12,9 26 126,-16-39-138,0-1 0,0 1 1,0-1-1,0 0 0,0 1 0,1-1 1,-1 0-1,0 1 0,0-1 0,0 0 0,1 1 1,-1-1-1,0 0 0,1 1 0,-1-1 1,0 0-1,1 0 0,-1 0 0,0 1 0,1-1 1,-1 0-1,0 0 0,1 0 0,-1 0 1,1 1-2,-1-1 1,0 0 0,1 0 0,-1 0 1,1 0-1,-1 0 0,0 0 1,1 1-1,-1-1 0,0 0 0,1 0 1,-1 1-1,0-1 0,0 0 1,1 1-1,-1-1 0,0 0 0,0 0 1,1 1-1,-1-1 0,0 1 1,0-1-1,0 0 0,0 1 0,1-1 1,-1 1-2,20 21 82,-18-20-67,0 1 4,5 6-14,-5-7 2,0 0-1,6 4-3,-4-4-1,0 1 1,1-1-1,-1 0 1,1 0-1,-1-1 1,1 1-1,-1-1 1,1 0-1,0 0 1,4 0-3,75 2 34,-81-3-32,9-1 32,-1 2-1,0 0 0,1 0 1,-1 1-1,0 1 0,0 0-33,20 0 130,-4 0-82,-1 0-16,0-1 0,0-1 0,9-2-32,2 1 1,-32 0 4,5 2-2,3-1 0,7-9 2,-16 7-2,0 1 0,1 0 0,-1 0 0,0 0 0,1 1 0,-1-1 0,0 1 0,1 0-3,-2 0 7,14-5 9,-1 9-6,44 4 96,-39-2-71,0-2 1,0 0-1,16 1-35,-7-5 5,-23-3-3,-1 0-1,25-6 1,7 0-2,32-4 69,3-4-69,-47 8 21,0-1 0,0-2 1,-1 0-1,10-8-21,-9 6 24,-3 4 13,4-4 0,-18 6-23,-1-1 1,1 1 0,-1-2-1,0 1 1,5-9-15,18-17 28,-28 31-25,8-16 1,-9 15-4,13-18 0,-11 17-1,13-25 3,-15 23 0,-1 4-2,0 0 1,1 1-1,-1-1 1,1 0 0,-1 1-1,1-1 1,0 1 0,0 0-1,0-1 1,1 0-1,3-2 2,19-28 4,-7 5-1,-1-6-2,3-4 2,2 3-2,-13 22-2,10-13 14,-1 0 0,3-10-15,-11 20 16,2 1-1,-1 1 1,4-3-16,-11 12 3,-2 2 3,0-1-1,0 1 0,0-1 0,-1 1 1,0-1-1,1 0 0,-1 0 0,-1 0 1,1 0-1,0 0-5,2-12 21,8-4-1,-6 13-10,-1 0 0,0-1-1,0 0 1,0 0 0,1-7-10,18-33 7,-6 12-7,-13 31-1,6-25 3,4-54 22,-5-7 67,-7 64-52,-1 0 1,-1-1 0,-1 1 0,-2 0-1,0 0 1,-4-12-40,-2-14 78,8 40-66,0 0 0,-2 0 1,-3-12-13,-9-37 9,13 52-7,-10-43 4,3 30-3,-55-84 22,51 81 4,1 0 0,1 0 0,2-1 1,0 0-1,-3-20-29,-15-38 110,25 76-97,0 1 0,0 0 0,-1-1 0,0 1 0,-1 1 0,0-1 1,0 0-1,0 1 0,-2-2-13,-34-58 140,30 57-119,1 0 0,-2 1 0,1 0 1,-7-4-22,15 12 1,-9-7 21,-1 1 1,0 0-1,0 2 0,-1-1 0,1 1 0,-8-1-22,-21-9 77,-14 2 25,38 6-87,-35-10 45,28 10-43,1 0 0,0-2 0,0 0 0,-2-3-17,17 9 15,-13 0-6,18 3-6,-19-8 1,16 4-4,-24-6 0,26 8 0,-18 1 0,-12 1 0,19 0 0,7 0 0,-22 5 0,24-3-1,-28-1 3,-2 0 6,28 0-3,0 0 0,0 1 0,0 1 1,1-1-1,-1 1 0,1 0 0,0 1 0,-1 0 1,2 0-1,-1 0 0,-4 4-5,1-1 9,0 0-1,-1-1 1,0-1 0,-1 1-9,5-4 9,0 0 0,0-1 0,0 0 0,-1 0 0,1-1 0,0 0 0,-2 0-9,2 0 5,3 0 4,-2-2-6,-8-7 6,-7-6-8,20 13-2,1 1 1,0 1 0,0-1-1,0 1 1,0-1 0,-1 1 0,1 0-1,0-1 1,0 1 0,0-1-1,0 1 1,0-1 0,0 1 0,0-1-1,1 1 1,-1-1 0,0 1-1,0-1 1,0 1 0,0-1 0,0 1-1,1-1 1,-1 1 0,0 0-1,1-1 1,-1 1 0,0-1 0,3-4-15,8-21-1779,-5 12-7092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0.918"/>
    </inkml:context>
    <inkml:brush xml:id="br0">
      <inkml:brushProperty name="width" value="0.05" units="cm"/>
      <inkml:brushProperty name="height" value="0.05" units="cm"/>
    </inkml:brush>
  </inkml:definitions>
  <inkml:trace contextRef="#ctx0" brushRef="#br0">1 97 1528,'2'2'24,"6"3"1,-7-4-22,0-1 0,0 1-1,0-1 1,1 1 0,-1-1-1,0 0 1,0 0 0,0 0 0,0 1-1,0-1 1,1 0 0,-1-1-1,0 1 1,0 0 0,0 0-1,0 0 1,1-1 0,-1 1 0,0-1-3,3 0 6,130-35 1155,-83 29-668,183-10 946,-53-9 169,27 11-266,-138 12-907,-17 8 55,1 2-1,3 4-489,-35-7 1,123 13 600,-108-13-447,23 3 22,139 25 432,22 10 272,-153-33-539,10-3-341,-25-3 99,96 4 174,-42 0 126,-98-5-336,-7-1-42,0 0-1,0 0 0,0 0 0,0 0 1,0-1-1,0 1 0,0-1 0,0 0 0,0 1 1,0-1-1,0 0 0,0 0 0,1-1-20,10 4 111,-10-2-91,0 1 1,1 0 0,-1-1 0,1 1-1,-1-1 1,1 0 0,-1 0 0,1-1-1,-1 1 1,1-1 0,0 0-21,-2 0-41,0 1 0,0-2 1,0 1-1,0 0 0,0 0 0,0 0 1,0-1-1,0 1 0,0-1 0,-1 0 1,1 0-1,0 1 0,0-1 0,-1 0 0,1-1 1,0 1-1,0-1 41,4-2-883,19-12-7030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3.556"/>
    </inkml:context>
    <inkml:brush xml:id="br0">
      <inkml:brushProperty name="width" value="0.05" units="cm"/>
      <inkml:brushProperty name="height" value="0.05" units="cm"/>
    </inkml:brush>
  </inkml:definitions>
  <inkml:trace contextRef="#ctx0" brushRef="#br0">1317 6 992,'-3'1'192,"-6"4"20,7-4 80,1-1-257,1 0 0,-1 1 0,1-1 0,0 0-1,-1 1 1,1-1 0,-1 0 0,1 0 0,-1 0 0,1 1 0,-1-1 0,1 0 0,-1 0-1,1 0 1,-1 0 0,1 0 0,-1 0 0,1 0 0,-1 0 0,1 0 0,-1 0 0,1 0 0,-1 0-1,1 0 1,-1-1 0,1 1 0,0 0 0,-1 0 0,1 0 0,-1-1 0,1 1 0,-1 0-1,1-1 1,0 1 0,-1 0-35,-19-10 705,20 10-788,-1 0 129,-1-1 0,1 1 0,0 0 0,0-1 0,0 1 0,-1 0 0,1 0 0,0 0 1,0 0-1,0 0 0,-1 0 0,1 0 0,0 0 0,0 1 0,-1-1 0,1 0 1,-1 1-47,-12 2 486,-25 4 332,27-4-523,0-1 1,-1 0-1,1-1 0,-5 0-295,-156 4 1296,165-5-1235,-1 1 1,1 0 0,0 0-1,0 1 1,0 0 0,0 1-1,-4 1-61,-20 7 202,12-5-128,5-3 27,1 1 0,0 1 0,0 0 0,0 1 0,0 1 0,-8 6-101,5-2 89,1 1-1,1 1 1,0 0 0,-1 2-89,7-5 16,-20 30 85,-76 136 163,82-138-201,-2 0-1,-1-2 1,-26 26-63,32-38 44,1 1 0,-13 20-44,-7 10 52,-5-3-12,18-17 31,2 1-1,-15 31-70,31-52 8,-11 26 43,0 7-7,-24 63 61,41-103-88,0 0 0,0 0 0,1 0-1,-1 6-16,-6 32 55,1-19 23,2 1 1,1 10-79,3-22 45,-7 177 329,8-158-315,1 0-1,1-1 1,3 1 0,0-1 0,2 0 0,5 11-59,-3-24 36,2 0 0,0-1 0,1 0 0,1-1-1,1 0 1,6 5-36,-10-11 16,-5-6 1,1-1 0,0 1 0,0-1 0,0-1 0,4 3-17,14 13 43,99 77 129,-115-91-146,0-1 1,0 1 0,1-2 0,0 1-1,6 2-26,24 15 55,-10-5 5,0 2 1,-1 1 0,-2 1-1,0 1 1,-1 2 0,17 21-61,-15-7 100,2-4 6,1-2 1,22 19-107,-45-46 13,0 0 0,0-1 1,1 0-1,2 1-13,27 21 38,-17-12-13,1 0 0,0-2 1,20 9-26,81 32 92,-103-47-67,1 0 0,-1-1 1,1-2-1,20 4-25,11-2 67,-39-4-52,-1-1-1,1 1 1,-1-2-1,1 0 1,0 0-15,5-4 29,0 0 0,0 0 0,0-2 0,15-7-29,-8 3 27,125-39 109,-83 21-79,-5-2 100,42-29-157,-87 49 8,28-23 50,-3-3 14,-1-3 0,3-7-72,-3-5 49,17-16 74,9-3-123,-52 55 16,-1-1 0,-1 0 0,0-1 0,-1 0 0,1-6-16,5-5 8,-7 12 9,0-1 0,-1 0 1,0 0-1,-2-1 0,0 0 1,-1 0-1,3-17-17,6-42 84,-7 44-24,1-28-60,-6 30 32,2-32 45,-3-18-77,-9 21 34,0 13-13,2 17-4,-1 0 1,-2 0-1,-9-25-17,-7 0 4,-2 2 1,1-2-3,8 23-12,-1 0 1,-2 1 0,0 1-1,-5-2 10,14 18-2,7 8-5,-1 1 1,0-1-1,0 1 1,0 0 0,-5-2 6,-11-13-7,8 6-38,-2 1 0,0 0 0,0 1 1,-1 1-1,-13-7 45,12 10-22,-18-9-109,-31-21 131,21 3-47,28 24 36,-196-151-126,131 103 78,48 25 42,-46-55-10,30 40 5,-62-79-134,92 112 112,17 14 41,1 0 0,-1 0 0,1 0 1,0 0-1,0 0 0,-1 0 0,1-1 0,1 1 0,-1-1 1,0 0-1,1 1 0,-1-1 0,1 0 0,0 0 0,0 0 0,0 0 1,0-1 2,-1 0-7,-4-6 4,5 10 3,0-1 0,1 0-1,-1 1 1,1-1 0,-1 0-1,0 1 1,0-1 0,1 1-1,-1-1 1,0 1 0,0 0-1,0-1 1,0 1 0,1 0-1,-1-1 1,0 1 0,0 0-1,0 0 1,-1 0 0,-1-1 0,-14-8 0,12 8 0,-19 2 0,17 0 0,-19-3 0,14-1 0,11 3-7,1 0 0,-1 0 0,1-1 0,-1 1 0,0 0 0,1 0 0,-1 0 1,1-1-1,-1 1 0,1 0 0,-1-1 0,1 1 0,-1 0 0,1-1 1,0 1-1,-1-1 0,1 1 0,-1-1 0,1 1 0,0-1 0,-1 1 0,1-1 1,0 1-1,0-1 0,0 1 0,-1-1 0,1 0 0,0 1 0,0-1 1,0 1-1,0-1 7,4-5-1486,1-4-7007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4.514"/>
    </inkml:context>
    <inkml:brush xml:id="br0">
      <inkml:brushProperty name="width" value="0.05" units="cm"/>
      <inkml:brushProperty name="height" value="0.05" units="cm"/>
    </inkml:brush>
  </inkml:definitions>
  <inkml:trace contextRef="#ctx0" brushRef="#br0">112 0 3320,'-2'1'73,"-6"1"30,6-1 97,2-1 43,0 0 75,0 0 42,0 0 71,0 0 17,0 0 1,0 0 6,0 0 1,5 13 393,-5 64-65,0 94 215,0-101-646,0 107 375,0-89-473,-8 66-13,8-153-236,-6 88 403,4 38-409,2 88 301,-1-134-195,-18 132 128,12-134-107,4-42-63,0 9 92,-2 0 0,-8 31-156,7-35 227,-2 31-227,4-27 52,-12 130 142,14-155-156,1-1 1,1 1-1,1 11-38,0-14 12,12 109 139,-3 34-7,-9-137-132,-1-9 1,1 0 1,0-1 0,1 1-1,4 13-13,-3-21 21,-2-3-15,-2 17 11,3-3-26,2-22-18,4-21-1313,-8 25 1079,9-34-7852</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5.373"/>
    </inkml:context>
    <inkml:brush xml:id="br0">
      <inkml:brushProperty name="width" value="0.05" units="cm"/>
      <inkml:brushProperty name="height" value="0.05" units="cm"/>
    </inkml:brush>
  </inkml:definitions>
  <inkml:trace contextRef="#ctx0" brushRef="#br0">1 1 2968,'22'3'216,"0"-1"0,0-2 0,0 0 0,16-3-216,7 1 433,131 2 613,-156 0-886,5 0-34,-1 1 1,1 1 0,-1 0-1,20 6-126,180 33 605,-143-29-274,-43-3 110,0 2-1,35 16-440,-11 0 327,94 32 486,-139-53-773,-10-3 17,0-1-1,0 0 1,1 0-1,-1-1 1,4 1-57,21 1 234,1-1 0,6-2-234,48 2 500,-27 3 33,0 2 1,42 10-534,-66-10 324,35 2-324,-27-9 259,26-4-259,-62 4 21,72-4 172,16-2 188,28-7-381,-97 8 57,-1-1 0,0-1 0,-1-1 0,24-12-57,-27 10 142,0-1-1,-1-1 0,18-13-141,-35 21 55,4-4 13,-3 4-9,5-3-10,-4 3-25,5-5-5,-5-1-1611,-5 8-6388</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7.398"/>
    </inkml:context>
    <inkml:brush xml:id="br0">
      <inkml:brushProperty name="width" value="0.05" units="cm"/>
      <inkml:brushProperty name="height" value="0.05" units="cm"/>
    </inkml:brush>
  </inkml:definitions>
  <inkml:trace contextRef="#ctx0" brushRef="#br0">1420 0 5656,'-8'3'6,"1"-1"15,1 0 0,-1 0 0,1-1 1,-1 1-1,-3-1-21,5-2 19,-15-2 1678,15 4-1236,-3 3-12,-69 25 1446,36-13-1011,-22 11-884,17-5 211,-87 52 258,119-65-447,-24 19 144,-41 29 148,47-37-105,1 3-1,2 0 1,-23 23-209,17-8 100,-72 76 104,64-67-136,-8 12 104,-11 20-172,50-62 8,-21 34 43,-58 119 91,56-108-100,-38 101 32,65-149-63,-1 0 1,-1-1-1,-6 7-11,-16 24 17,26-34-15,-11 25 15,3 2 9,2 1 0,0 6-26,8-30 3,-2 31 23,4-31-20,-1 9 13,1-1 0,2 1 1,0 0-1,1-1 1,3 16-20,29 133 54,-23-121-29,1 5 85,13 38-110,-18-77 18,2 0 1,0-1-1,1 0 1,0 0-1,1-1 1,1 0 0,4 3-20,1 2 9,81 113 147,-66-92-115,-2-7 5,1-1 1,13 9-46,-11-16 48,1-1 0,2-2 0,30 15-48,-47-29 15,0-1 0,0 0 0,1-1 0,0-1 0,14 2-15,6 1 10,113 26 22,-110-25-27,0-1-2,32 8 5,-57-13-4,0-1 1,1-1-1,-1-1 1,1 0-1,3-1-4,92-14 31,-101 14-30,32-9 8,-2-2-3,9-2-3,-1 3 2,-1-3-2,140-51 21,-180 61-21,11-4 5,43-27-3,-26 16 0,-3 0-3,-1 0-2,3-3 0,-20 9-4,0 0 1,-1 0 0,-1-1-1,6-8 4,26-27-9,48-47-23,-57 60 24,10-17 7,-39 46 1,-5 4 0,0 0 0,0-1 0,0 0 0,-1 1 0,1-1 0,-1 0 0,0 0 0,1-2 0,14-31 0,-6 13 0,-3-4 0,-6-3 0,-3-4 0,-10-27 0,5 3-10,2-60 10,8-19-30,-4 112 24,1-7-25,-1 1 0,-3-12 31,2 32-5,-9-27-33,3 21 17,0 1-1,-1 0 1,-1 1 0,-5-7 21,7 14-4,-18-20-12,2 4 6,9 9 2,-1 0 1,0 2-1,0-1 0,-2 2 1,-15-10 7,24 18-2,-25-16-5,0-3 0,-25-21 7,50 37 0,-35-19 0,-14-6 1,-73-51 31,118 74-28,1 0 0,-1-1 1,2 0-1,-1 0 0,0-4-4,-14-13 8,-8-5 3,-61-44 18,-35-38 37,109 95-56,1-1 1,1 0-1,0-2-10,6 8 3,3 3 12,1 0 0,0-1-1,1 0 1,-1-5-15,-14-22 20,21 38-12,-19-30 64,12 16-43,1-7-22,5 16-3,0-1 0,-1 0 1,1 1-1,-1 0 0,-1-1 0,-2-4-4,-7 0 3,0 3 4,0-2-1,5 2-10,5-3-37,3 7 36,-7-16-1809,0-1-7232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8.328"/>
    </inkml:context>
    <inkml:brush xml:id="br0">
      <inkml:brushProperty name="width" value="0.05" units="cm"/>
      <inkml:brushProperty name="height" value="0.05" units="cm"/>
    </inkml:brush>
  </inkml:definitions>
  <inkml:trace contextRef="#ctx0" brushRef="#br0">859 9 3416,'0'0'5,"0"-1"1,0 1 0,0-1-1,0 1 1,0 0-1,0-1 1,0 1-1,0-1 1,0 1-1,0 0 1,-1-1-1,1 1 1,0 0 0,0-1-1,0 1 1,-1 0-1,1 0 1,0-1-1,0 1 1,-1 0-1,1 0 1,0-1-1,-1 1 1,1 0 0,0 0-6,-2 0 42,0 0 1,0 0 0,0 0 0,1 0 0,-1 0 0,0 0 0,0 1 0,1-1 0,-1 1-1,0 0 1,1-1 0,-1 1 0,0 0 0,-1 1-43,-22 14 686,21-13-593,1 0 0,0 0 1,0 1-1,0-1 0,0 1 0,0 0 0,1 0 0,-1 0 1,1 0-1,0 1 0,0 0-93,-16 55 699,10-30-355,-16 37 212,-37 130 655,55-168-1162,-12 38 306,-64 155 626,74-199-930,1-3 121,2 0 0,-4 21-172,-22 125 381,11-43 79,0-6-124,-12 132 464,13-138-440,-14 130 376,29-218-705,-11 42 146,-38 123 283,25-100-328,-10 66-4,17-45 52,17-80-166,-11 38 87,-44 151 268,14-31-218,40-164-145,-10 36 28,0-15 56,-17 35-90,31-76 15,-2-2 4,3-1-19,0 0 0,0 1 0,-1-1 0,1 0 1,0 0-1,-1 0 0,1 0 0,-1 1 0,1-1 1,-1 0-1,1 0 0,0 0 0,-1 0 1,1 0-1,-1 0 0,1 0 0,-1 0 1,1 0-1,0 0 0,-1 0 0,1 0 1,-1 0-1,0-1 0,1 0 0,-1-1 1,0 1-1,1 0 1,-1-1-1,1 1 0,-1-1 1,1 1-1,0-1 1,0 0-1,0 1 0,0-1 1,0 1-1,0-2 0,0-50 2,0 41-3,9-139-78,13-29-1833,-8 78-7248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48.948"/>
    </inkml:context>
    <inkml:brush xml:id="br0">
      <inkml:brushProperty name="width" value="0.05" units="cm"/>
      <inkml:brushProperty name="height" value="0.05" units="cm"/>
    </inkml:brush>
  </inkml:definitions>
  <inkml:trace contextRef="#ctx0" brushRef="#br0">1 216 4664,'0'0'-23,"2"-3"9,2-1 16,1 0 1,-1 0 0,1 0-1,0 1 1,0 0 0,0 0 0,0 0-1,0 0 1,1 1 0,-1 0 0,5-1-3,67-18 62,-59 17-60,144-35 549,44-17 643,-181 47-1135,-11 4 86,0 1 1,0 0-1,11-1-145,125-17 487,-105 18-136,-1 2 1,30 3-352,-8 1 298,216 9 702,-191-5-369,63 14-631,-88-5 416,37 15-416,-51-13 193,78 19 384,-28-12 47,-32-9-321,-47-9-222,1-2-1,-1 0 1,1-2-1,-1-1 1,1 0 0,17-3-81,26 0 91,16 5 163,40 8-254,-100-11 62,4-3 75,-23 4-85,4 2 0,-3-1-8,8 2-1,-8-3-15,5 1-1612,-8-1-6432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0.737"/>
    </inkml:context>
    <inkml:brush xml:id="br0">
      <inkml:brushProperty name="width" value="0.05" units="cm"/>
      <inkml:brushProperty name="height" value="0.05" units="cm"/>
    </inkml:brush>
  </inkml:definitions>
  <inkml:trace contextRef="#ctx0" brushRef="#br0">1 0 1176,'0'0'97,"0"0"51,0 0 183,0 0 72,0 0 106,0 0 30,0 0 11,0 0-24,0 0-133,0 0-49,7 4-63,-1 0-192,-3-2-56,0-1 0,1 1 0,-1 0 0,0-1 1,1 0-1,-1 0 0,1 0 0,-1 0 0,1 0 1,0-1-1,-1 0 0,1 1 0,2-2-33,16 3 158,0 1 0,-1 1 0,1 1 0,-1 1 0,0 0 0,10 6-158,22 11 187,9 9 281,22 17-468,-72-41 23,28 23 119,94 70 382,-84-64-297,-4 1 250,20 23-477,-54-49 21,19 22 97,8 10 147,38 32-265,-66-66 13,33 22 70,100 67 150,-85-63-146,103 66 337,-127-80-270,-2 1-1,0 3 1,-2 0-1,-1 2 1,23 27-154,-15-11 95,70 70 138,-95-98-222,20 18 73,-11-17-22,1 0 0,0-1 0,1-2 0,8 4-62,29 10 80,68 38 88,-112-58-154,-1 1 0,1 0 0,-2 2 1,1 0-1,-1 0 0,4 6-14,-7-4 5,-4-4 5,1-1 0,0 0 0,6 4-10,-10-9 2,25 25 5,58 57 60,-81-77-64,20 14 30,7 6 159,23 21-192,-5-5 98,-20-19-7,-2 2 1,11 13-92,-37-37 4,12 19 8,-13-20-7,9 4-3,3 5-2,-3 0 0,19 20-31,-29-29-2,0-3-1,10-1-1439,2 0-5860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1.906"/>
    </inkml:context>
    <inkml:brush xml:id="br0">
      <inkml:brushProperty name="width" value="0.05" units="cm"/>
      <inkml:brushProperty name="height" value="0.05" units="cm"/>
    </inkml:brush>
  </inkml:definitions>
  <inkml:trace contextRef="#ctx0" brushRef="#br0">0 2536 904,'14'-23'75,"1"0"-1,1 1 1,1 1 0,1 0 0,3 0-75,-5 2 39,31-29 220,114-109 371,-116 115-593,-3 2 177,67-58 145,33-51 600,-133 140-877,50-54 438,78-76 683,-79 80-910,77-70 179,-86 75-361,-2 7 120,25-19-231,-27 26 89,92-87 59,-31 28-67,-64 58-70,83-72 33,-80 67 1,66-54 111,-65 59-105,68-73 118,-56 60-45,-37 36-50,0-1 1,-2-1-1,17-22-74,-31 34 29,-3 6-24,18-15 6,-13 13-8,-2 0 0,14-19-2,-14 17-1,24-30 0,16-16 0,1 0 0,-40 43 0,32-27 1,76-61 43,-95 80-98,-16 15 47,0 1 0,0-2 0,-1 1 0,1 0 0,-1 0 0,0-1 0,1 1 0,-1-1 1,1-2 6,3-5-785,4-3-3775</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3.438"/>
    </inkml:context>
    <inkml:brush xml:id="br0">
      <inkml:brushProperty name="width" value="0.05" units="cm"/>
      <inkml:brushProperty name="height" value="0.05" units="cm"/>
    </inkml:brush>
  </inkml:definitions>
  <inkml:trace contextRef="#ctx0" brushRef="#br0">1 1 1080,'0'0'160,"0"0"16,0 0 64,4 5-27,-3-3-244,4 5 151,0 0 0,0 1 0,-1 0 0,0 0-1,0 0 1,0 3-120,9 42 388,31 105 446,-39-138-799,13 30 215,5 1 35,2-2-1,11 14-284,-27-47 25,21 24 141,79 68 397,-98-98-529,19 24 249,-1 1 113,2-1 1,3 0-397,14 10 239,-18-13-4,-2 3 0,12 17-235,-31-35 19,-5-10 4,-1-1-1,0 1 0,1-1 1,0 0-1,5 5-22,79 100 205,-46-65-179,-13-12-15,14 16 27,17 13-38,47 44 80,-68-63 16,-30-32-59,1 0 0,0 0-1,1-1 1,0 0 0,9 5-37,8 6 58,-19-13-39,1 0 1,0-1-1,0 0 1,0-1-1,1 0 1,0-1-1,1 0 1,-1 0-1,1-2 1,-1 1-1,8 0-19,100 9 144,-94-10-62,0-1 0,21-1-82,-10-1 56,190 16 227,-192-12-270,5 6-9,-2 1 1,-4-3-2,17 1 49,45 2-52,-81-9 40,1 1 1,0 0-1,-1 1 1,0 0-1,13 7-40,35 10 122,-53-19-87,-1-1 0,1 0 0,0 0 0,-1-1 0,9-1-35,-2 1 17,-11-5-12,5-23-1111,3-5-4434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27.337"/>
    </inkml:context>
    <inkml:brush xml:id="br0">
      <inkml:brushProperty name="width" value="0.05" units="cm"/>
      <inkml:brushProperty name="height" value="0.05" units="cm"/>
    </inkml:brush>
  </inkml:definitions>
  <inkml:trace contextRef="#ctx0" brushRef="#br0">1345 4 3144,'0'0'193,"0"0"54,0 0 193,-6 3-33,-20 8-177,8-3 440,-1 0 1,0-1 0,-19 5-671,-39 18 960,55-26-755,21-4-51,-2 0-1,-9 0-92,9 0 93,0 1-1,-1 1-122,0 1-54,-18 0 591,0-1-368,10-2-23,1 1-1,-1 1 1,1-1-1,-1 2 1,-7 2-177,-9 8 178,0 1 0,-24 16-178,-20 9 97,54-30-50,0 2-1,0 0 1,-12 10-47,-7 5 51,-10 3 5,17-11 15,1 1 0,-2 4-71,7-1 65,1 1-1,0 2-64,-35 33 89,42-41-25,1 1 1,1 1-1,0 0 1,1 0 0,-2 8-65,-5 5 70,4-9-8,-2 4 139,-2-1 0,-9 9-201,-39 57 384,57-78-351,2 1 0,0 1 0,-3 6-33,11-20 20,-1 1 0,-11 21 40,1 1-1,1 0-59,-10 19 73,13-27-25,1 1 1,0 0 0,-2 14-49,-2 41 170,10-58-125,0-1 0,1 0 1,1 0-1,0 1 1,2 3-46,2 44 126,-4 8 122,9 70-248,-7-110 38,-1 0 0,-2 0 0,-2 1 0,-2 15-38,1-15 54,2 1-1,1-1 1,2 0 0,1 9-54,-1-23 32,4 32 48,-5-44-71,0-1-1,0 0 0,0 1 0,1-1 0,0 0 0,-1 0 0,1 0 0,1 0 0,1 2-8,2 1 20,17 27 13,-3-1-14,-2-11-11,-15-19-7,1 1 1,2 19 3,0 3 3,-4-21-3,33 53 11,-26-45-13,1-3 4,-1-2-1,0 1 1,-1 0-1,0 0 1,4 6-7,-1-1 7,-10-13 0,11 11 3,-10-10 4,-1 0-12,0-1 0,1 0 0,-1 0 1,0 0-1,1 0 0,-1 0 1,1 0-1,-1 0 0,1-1 1,0 1-1,1 0-2,29 8 27,1-2-1,5-1-26,3 3 6,-1-4-2,8 0-4,8 0 0,-47-3 0,-1-2 0,31-5 0,-30 2 0,36-1 0,-3 4 0,-4 0 1,-7 0 28,0 1 1,0 2-1,14 3-29,-39-5 4,0-1-1,0 0 1,-1 1 0,1-2-1,0 1 1,0-1 0,0 0-1,-1 0 1,1-1 0,3-1-4,21-4 10,-6 1-4,4-4-3,-20 5 0,-3 2-2,-1 0-1,0 0 1,1 1-1,0 0 1,-1 0-1,1 0 1,4-1-1,-2 0 0,-1 2 0,28-6 0,8-4 0,-30 8-2,-6 1 1,0 1 0,0 0 0,1 0 0,-1 0 1,0 1-1,1 0 0,5 0 1,-5 2 0,-1-1 0,20-6 0,-20 2-1,0 0 1,28 2 2,109-6 74,-139 7-75,9 1 8,-1-1 0,1 0 0,-1-1 0,0 0 0,1-1 0,-1-1 0,0 0 0,0-1 0,-1 0 0,8-3-9,23-12 17,-15 9-12,3-4-2,3-6 2,-2-1-2,-22 13 0,39-20 1,-19 11-4,-1-2 0,3-6 0,-2 0 1,-3 3 4,-6-4-2,0-7 2,6-9-2,1 1 2,28-41-3,-17 32-2,-32 44 0,-1 0 0,8-26 0,-11 24 0,19-32 0,-16 32 0,12-25 0,2 0 0,-15 28 0,-3 4 0,0-1 0,0 1 0,0-1 0,-1 1 0,1-1 0,0 0 0,-1 1 0,1-1 0,-1 0 0,0 1 0,0-1 0,1 0 0,-1 0 0,0-1 0,5-33 0,7-7 0,-11 36-1,2-22 3,-4 23-1,9-22 6,-6 19-4,1 0 1,-1 0-1,-1 0 0,0 0 1,0 0-1,-1 0 0,0 0 1,0-1-4,-1-10 10,3-1 1,0 0 0,1 0-1,2 0 1,5-18-11,8-36 31,-17 70-29,-1 2-1,0 0-1,1 1 1,-1-1 0,1 1-1,0-1 1,-1 1 0,1-1-1,0 1 1,1 0 0,0-2-1,11-28 25,-2-1-1,2-9-24,1-7 12,-6 14-5,-9 29-6,-3-57 10,6 55-9,-7-38 4,-1 17-1,-3 3-2,-21-30 5,1-2 0,12 22-6,8 14 12,0 1-1,-2 1 1,-1-1 0,0 2-1,-2 0 1,-15-17-14,12 19 22,-1 0 1,-1 2-1,-1 0 1,0 1-1,-1 1 1,-4-1-23,-43-27 12,61 37-12,-35-15 0,11 8 0,-14-3 0,37 12 0,-37-9 0,37 8 0,-9 1 0,-5-1 0,15 3 0,-25-12 0,26 9-1,-23-7 3,23 9 1,1 1-1,-21-8 0,20 6-2,-10-6 0,5 2 0,-1-1 0,1 2 0,-12 2 0,-7-4 0,24 6 0,-25-12 0,-14-10 0,38 20 0,-23-16 0,25 16 0,-17-17 0,11 8-2,10 11-51,1 0 0,-1 0 0,0 0 0,1 0 0,-1 0 0,0 0 0,0 0 0,0 0 0,0 0 0,0 1 0,1-1 0,-1 0 0,0 1 0,-1-1 0,1 1 0,0-1 0,0 1 0,0 0 0,0-1 0,0 1 0,0 0 0,-1 0 1,1 0-1,0-1 0,0 1 0,0 1 0,-1-1 53,0 0-428,-18 0-8792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4.274"/>
    </inkml:context>
    <inkml:brush xml:id="br0">
      <inkml:brushProperty name="width" value="0.05" units="cm"/>
      <inkml:brushProperty name="height" value="0.05" units="cm"/>
    </inkml:brush>
  </inkml:definitions>
  <inkml:trace contextRef="#ctx0" brushRef="#br0">1 2030 992,'3'-1'40,"8"-5"8,0 0 0,-1 0 0,1-1 0,-1-1 0,7-6-48,5-3 21,166-114 806,-14 9-327,-156 109-473,33-29 246,112-95 542,-93 73-477,46-33-4,35-29 174,-126 103-390,163-147 433,-119 108-351,-53 49-155,122-103 363,-124 105-383,35-20 154,94-69 341,-80 59-320,-5 1 268,15-14-468,-30 18 91,64-46 53,-63 42-104,-25 21-21,8-7 23,20-13-42,-37 30 2,23-11 8,34-18 45,25-20-55,4-1 52,5 1 104,-18 4 10,-82 53-190,0 0 0,0 0 0,0 1 0,0-1 0,0 0-1,-1 0 1,1 0 0,0 0 0,0 0 0,-1 0 0,1 0-1,-1 0 1,1-1 0,-1 1 0,1 0 0,-1 0 0,0 0-1,1-1 25,-1 0-471,3-10-4429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5.434"/>
    </inkml:context>
    <inkml:brush xml:id="br0">
      <inkml:brushProperty name="width" value="0.05" units="cm"/>
      <inkml:brushProperty name="height" value="0.05" units="cm"/>
    </inkml:brush>
  </inkml:definitions>
  <inkml:trace contextRef="#ctx0" brushRef="#br0">0 0 1080,'0'0'96,"1"3"-16,3 13 177,0 0 1,2 0-1,0 0 1,5 10-258,-8-20 62,0-1 0,1 0 0,-1 0 0,1 0 0,0-1 0,0 1 0,0-1 1,1 0-1,0 0 0,0 0 0,0-1 0,0 0 0,0 0 0,1 0 0,1 0-62,188 70 1599,-156-57-1206,-1 2 0,-1 2-1,12 8-392,-41-22 76,0 0-1,0 0 1,-1 0-1,0 1 1,0 0-1,5 6-75,14 16 313,46 55 1417,13 26-1730,-69-88 142,48 65 511,-44-57-503,2-1 0,6 4-150,-17-20 50,2-1 0,-1 0 0,2-1 0,0 0-1,13 7-49,17 8 291,23 7-291,-55-27 43,29 16 62,-22-9-24,0 1 0,-1 0 0,-1 1-1,-1 1 1,0 1 0,-1 0 0,-1 1 0,0 2-81,7 4 187,2 0 1,0-2-1,25 20-187,-15-15 254,29 32-254,-61-57 6,20 20 79,-1 2 0,2 4-85,-11-11 11,-8-10-4,1-1-1,1 1 0,-1-1 1,1 0-1,0 0 0,1-1 1,5 5-7,44 26 26,2-2 0,46 18-26,-95-48 2,233 126 269,-159-74 16,-76-54-276,1 1 1,-1 0 0,0 0 0,-1 1-1,1-1 1,-1 1 0,1 0 0,-1 1-1,0 0 1,0-1 0,-1 1 0,0 1 0,0-1-1,0 1 1,0-1 0,-1 1 0,0 1-12,0 0 15,1-1 0,-1 1 0,1-1 0,1 0 1,-1 0-16,4 4 13,-1 0-1,-1 1 1,5 11-13,-6-12-4,-4-8-21,-1-2-1522,0 0-6083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6.464"/>
    </inkml:context>
    <inkml:brush xml:id="br0">
      <inkml:brushProperty name="width" value="0.05" units="cm"/>
      <inkml:brushProperty name="height" value="0.05" units="cm"/>
    </inkml:brush>
  </inkml:definitions>
  <inkml:trace contextRef="#ctx0" brushRef="#br0">0 2051 1800,'14'-11'16,"0"0"0,1 1 0,2-1-16,4-2 40,-1 0 0,3-5-40,40-33 263,27-33-263,-30 20 178,-54 58-164,61-68 468,21-13-482,-73 73 35,0 2 62,1 0 1,0 0-1,1 2-97,5-5 73,152-108 781,-159 111-805,45-42 272,146-146 710,-71 63-321,-74 83-395,-12 14 381,34-19-696,-20 21 215,-23 16-93,23-14 324,-1-3-446,-39 22 81,0 0 0,-1-2 1,10-12-82,-23 18 8,16-16 69,66-60 134,-51 47-127,-6 5 3,1 1 0,14-9-87,-44 41 7,38-24 42,-39 25-39,151-87 167,15 7 256,-159 77-369,1-1-1,-1 0 0,7-8-63,23-12 136,-36 24-121,0 0 1,0 1-1,-1-2 1,1 1-1,2-3-15,-6 4 0,0 1 0,0 0 0,0 0 1,0 0-1,1 0 0,-1 0 0,0 0 0,0 0 0,1 0 1,-1 0-1,0 1 0,1-1 0,-1 1 0,1-1 0,-1 1 0,1-1 1,-1 1-1,1 0 0,0-1 0,9 0-8,27-14-1156,-14 5-4616</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8.213"/>
    </inkml:context>
    <inkml:brush xml:id="br0">
      <inkml:brushProperty name="width" value="0.05" units="cm"/>
      <inkml:brushProperty name="height" value="0.05" units="cm"/>
    </inkml:brush>
  </inkml:definitions>
  <inkml:trace contextRef="#ctx0" brushRef="#br0">104 0 2520,'0'0'64,"0"0"17,0 0 70,1 6-11,5 15-56,-6-19-11,1-1 0,-1 1 0,0 0 0,0 0 0,0 0 0,0 0-1,0 0 1,-1 0 0,1 0 0,-1-1 0,1 1 0,-1 0 0,0 0 0,1 0 0,-1-1 0,0 1 0,0 0 0,-1 0-73,-3 9 456,-1 0-176,1 0 0,-2 0 1,1-1-1,-8 9-280,-25 38 1008,35-53-825,-5 6 0,6-6 1,-1 3-4,3-5-15,1-2-1,0 0-8,0 0 3,19 7 134,115 18 388,-110-21-570,-3-1-13,0 1 0,0 1 0,-1 1 0,19 8-98,-27-8 61,1-1 1,0 0-1,1-1 0,9 2-61,10 2 127,164 49 257,-170-48-288,0 1 0,25 14-96,-41-19 16,5 3 33,-1 1 1,0 0-1,-1 1 1,12 10-50,-15-11 17,9 7 48,-2 2 1,0 0 0,-1 1 0,2 4-66,12 14 95,-18-22-81,25 23 79,86 66 163,-110-92-243,36 21 85,103 50 159,-86-46-161,-42-24-57,99 49 154,32 2-100,-153-62-92,1-1-1,0 1 1,0-1 0,0 0-1,0 0 1,0-1-1,0 1 1,0-1-1,2 1 0,12 8 4,-5 0-2,11 8 9,-1 1 0,-1 1 0,7 9-11,-1 2 53,-1 1 0,-1 2-53,7 8 37,-12-18-9,0-1 1,2-2-1,1 0 1,0-1-1,1-1 1,1-2-1,1 0 0,0-2 1,9 2-29,93 40 89,-113-50-72,-7-4-7,32 6 2,-32-7-10,36 12 4,3 5 25,10 6-31,-58-24 0,1 0 0,-1 1 0,0-1 0,0 0 0,1 0 0,-1 0 0,0 1 0,0-1 0,1 0 0,-1 0 0,0 0 0,1 0 0,-1 0 0,0 0 0,1 0 0,-1 0 0,0 0 0,1 0 0,-1 0 0,0 0 0,1 0 0,-1 0 0,0 0 0,1 0 0,-1 0 0,0 0 0,0 0 0,1 0 0,-1 0 0,0 0 0,1-1 0,-1 1 0,0 0 0,0 0 0,1 0 0,-1 0 0,0-1 0,-5-21-1556,-3-7-6224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59.057"/>
    </inkml:context>
    <inkml:brush xml:id="br0">
      <inkml:brushProperty name="width" value="0.05" units="cm"/>
      <inkml:brushProperty name="height" value="0.05" units="cm"/>
    </inkml:brush>
  </inkml:definitions>
  <inkml:trace contextRef="#ctx0" brushRef="#br0">0 1822 1352,'10'-12'84,"1"0"-1,0 0 1,1 1-1,0 1 1,1-1-84,23-19 175,97-92 269,-112 102-335,-2-2 1,0 0-110,40-43 224,57-48 17,-91 90-34,192-142 517,-130 100-368,111-83 499,-109 90-574,127-77 427,-139 89-407,71-62 284,-94 67-434,81-63 137,-83 69-185,-15 12 39,2 0 1,21-7-143,0 9 148,-13 1 44,-1-2 0,13-11-192,-43 24 18,-8 5 13,0-1 1,-1 0-1,1 0 0,4-6-31,124-108 369,-118 105-353,19-18 143,-29 23-86,-3 3-24,1 0-1,0 0 0,0 0 1,1 1-1,-1 0 0,1 0 1,4-1-49,-9 4 117,4 13-1142,-1 1-4695</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3:56.391"/>
    </inkml:context>
    <inkml:brush xml:id="br0">
      <inkml:brushProperty name="width" value="0.35" units="cm"/>
      <inkml:brushProperty name="height" value="0.35" units="cm"/>
      <inkml:brushProperty name="color" value="#F6630D"/>
      <inkml:brushProperty name="ignorePressure" value="1"/>
    </inkml:brush>
  </inkml:definitions>
  <inkml:trace contextRef="#ctx0" brushRef="#br0">4031 369,'0'2,"0"1,0-1,-1 0,1 0,0 0,-1 0,1 0,-1 0,0 0,0 0,0 0,0 0,0 0,0-1,0 1,0 0,-1-1,1 1,-1 0,0-1,1 0,-1 1,0-1,1 0,-1 0,0 0,0 0,0-1,0 1,0 0,0-1,0 1,-1-1,1 0,0 0,0 0,-1 0,-8 1,1-2,-1 1,0-2,1 1,-1-1,-9-4,-9-4,0-1,0-1,1-1,-3-4,-106-69,5 4,78 53,-1 3,-1 2,-1 3,0 2,-2 3,0 3,-1 1,0 4,0 2,-1 3,0 3,-35 4,15 5,1 3,0 3,1 4,1 4,1 3,1 3,2 3,-25 18,-15 14,3 4,4 6,3 4,-81 80,16 0,-80 104,152-149,6 4,-75 128,42-34,10 4,-81 220,163-353,5 2,3 0,-9 66,25-100,2 0,3 0,1 1,3-1,2 1,3-1,3 10,6 8,3-1,2-1,4-1,4 3,12 19,5-2,36 52,34 29,8-6,71 68,-78-101,126 108,-153-160,3-4,3-3,40 17,-77-54,1-2,0-3,3-3,0-2,0-3,2-3,0-2,1-4,0-2,0-3,39-4,-18-4,0-3,-1-5,0-3,-1-4,-1-4,-1-3,-1-4,42-23,-77 31,0-3,-2-2,-1-2,-1-1,-2-2,-1-2,-1-2,-2-1,-2-2,-2-1,-1-2,15-27,-30 41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01.030"/>
    </inkml:context>
    <inkml:brush xml:id="br0">
      <inkml:brushProperty name="width" value="0.35" units="cm"/>
      <inkml:brushProperty name="height" value="0.35" units="cm"/>
      <inkml:brushProperty name="color" value="#FFC114"/>
      <inkml:brushProperty name="ignorePressure" value="1"/>
    </inkml:brush>
  </inkml:definitions>
  <inkml:trace contextRef="#ctx0" brushRef="#br0">3569 513,'56'0,"171"-5,-188 2,0-2,0-1,-1-2,27-11,-54 16,0-1,-1-1,1 0,-1 0,0-1,8-7,-15 11,-1 1,0-1,1 0,-1-1,0 1,0 0,0-1,-1 1,1-1,0 1,-1-1,0 0,0 1,0-1,0 0,0 0,0 0,-1 0,1 0,-1 0,0 0,0 0,0 0,-1 0,1 0,0 0,-1 0,0-2,-3-3,0 0,0 1,0-1,-1 1,0-1,0 2,-1-1,0 0,0 1,-1 0,0 1,-6-5,-16-10,-1 2,-20-9,-10-3,-2 3,0 2,-2 4,-36-7,14 9,0 4,-2 3,-23 4,-23 4,1 7,0 6,0 5,-83 22,55-1,1 8,3 6,1 7,3 7,4 6,-80 53,102-46,3 6,5 5,3 5,4 5,4 5,5 4,-37 55,84-89,4 2,2 2,4 3,-17 42,36-60,3 0,2 1,4 1,2 1,2 0,-1 40,7 1,5-1,5 0,4 0,10 42,16 52,48 158,11-31,13-3,26 23,18-18,-103-242,3-3,46 58,-58-94,2-2,2-1,1-1,3-3,1-2,31 19,-17-18,1-2,2-4,1-1,1-4,26 6,-9-9,1-2,2-5,0-2,0-5,1-3,0-4,0-4,0-4,40-8,-9-6,-2-6,0-4,-2-6,20-12,4-9,-3-6,-2-6,13-15,74-61,-174 111,-1-2,-2-2,26-29,-56 53,0-1,-1 1,-1-2,0 1,1-4,-2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05.606"/>
    </inkml:context>
    <inkml:brush xml:id="br0">
      <inkml:brushProperty name="width" value="0.35" units="cm"/>
      <inkml:brushProperty name="height" value="0.35" units="cm"/>
      <inkml:brushProperty name="color" value="#004F8B"/>
      <inkml:brushProperty name="ignorePressure" value="1"/>
    </inkml:brush>
  </inkml:definitions>
  <inkml:trace contextRef="#ctx0" brushRef="#br0">4213 499,'-80'-75,"33"29,-46-34,41 44,-2 2,-1 2,-2 3,0 2,-2 3,-1 3,0 2,-2 2,-26-1,-18 1,-2 4,1 5,-1 5,0 5,-17 6,-4 5,2 7,0 4,1 6,2 6,2 5,-75 38,64-17,2 6,3 5,4 6,3 6,-74 68,114-81,3 4,3 2,4 4,4 3,3 3,4 3,4 2,5 2,3 3,-30 94,29-46,6 3,7 1,7 2,-2 71,14-35,9 1,8 0,15 87,-4-156,6 0,5-1,6-1,4-2,12 17,-16-57,5-2,2-1,4-2,2-1,4-3,3-1,2-3,12 8,12 3,2-4,4-3,2-4,3-4,3-3,2-4,17 3,64 23,3-7,3-8,95 18,-122-42,1-7,1-6,2-7,30-5,-93-11,0-4,0-4,0-4,-1-4,-1-4,0-4,65-25,-106 28,0-1,-2-3,-1-1,-1-3,-1-1,-1-2,-2-2,0-2,-3-2,0-2,2-8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10.727"/>
    </inkml:context>
    <inkml:brush xml:id="br0">
      <inkml:brushProperty name="width" value="0.35" units="cm"/>
      <inkml:brushProperty name="height" value="0.35" units="cm"/>
      <inkml:brushProperty name="color" value="#008C3A"/>
      <inkml:brushProperty name="ignorePressure" value="1"/>
    </inkml:brush>
  </inkml:definitions>
  <inkml:trace contextRef="#ctx0" brushRef="#br0">3576 863,'-38'-94,"22"51,-14-25,7 24,-1 1,-2 1,-2 2,-1 0,-3 2,-1 2,-1 0,-2 3,-1 1,-2 1,-1 3,-2 1,-27-13,13 14,0 2,-1 3,-1 2,-1 3,-1 3,0 2,0 3,-1 2,0 3,0 3,-34 5,13 3,1 3,0 5,2 3,0 3,1 4,1 3,2 3,-27 18,-32 23,4 6,3 5,4 5,4 6,4 5,-2 13,38-30,4 4,4 2,-40 69,61-76,3 2,3 3,5 1,-16 54,34-73,2 0,4 2,3-1,3 1,3 1,3 0,3 0,4-1,7 40,56 273,21-2,-9-45,-55-224,23 102,32 73,-57-221,3 0,3-2,2-1,4-2,2-1,14 15,-2-14,3-2,3-3,2-1,2-4,2-1,3-4,2-2,1-3,3-3,1-3,1-4,2-2,10-1,42 12,3-6,72 9,-119-31,1-4,0-3,1-4,57-7,-22-5,1-5,-2-6,101-31,-160 34,0-2,-2-3,0-2,-1-2,-2-3,-1-2,-2-3,21-19,-54 41,-2-1,0 0,-1-1,0-1,-1 0,9-15,-16 17</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16.083"/>
    </inkml:context>
    <inkml:brush xml:id="br0">
      <inkml:brushProperty name="width" value="0.35" units="cm"/>
      <inkml:brushProperty name="height" value="0.35" units="cm"/>
      <inkml:brushProperty name="color" value="#33CCFF"/>
      <inkml:brushProperty name="ignorePressure" value="1"/>
    </inkml:brush>
  </inkml:definitions>
  <inkml:trace contextRef="#ctx0" brushRef="#br0">4687 751,'-8'0,"0"-1,0 0,0 0,1-1,-1 0,1-1,-1 1,1-1,-6-4,-10-6,0-1,-4-5,13 10,-209-159,-37-26,180 143,-3 2,-1 5,-6 1,33 20,0 1,-2 4,0 2,-1 2,-19 1,-23 2,-1 5,1 4,-1 5,1 4,-97 20,55 2,1 6,2 6,-117 52,115-32,3 7,3 6,3 6,4 6,-37 36,68-42,4 5,3 3,4 5,5 3,3 4,6 3,-22 43,41-51,4 2,5 2,3 2,5 2,5 1,4 2,5 1,-6 79,15-16,8 0,7 0,7 0,8-1,7 0,33 114,-25-160,6 0,5-3,5-2,6-1,4-3,53 76,-53-103,4-2,4-4,3-2,3-3,4-4,3-2,3-5,44 27,-66-54,1-4,2-2,1-3,1-2,2-3,16 1,1-4,1-3,0-4,1-4,76 0,-27-11,0-6,0-6,-1-5,124-35,-56-1,-3-9,158-75,-226 80,-3-5,58-41,-106 53,-2-3,-2-3,-3-3,14-20,-19 10,49-66,-82 93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0.259"/>
    </inkml:context>
    <inkml:brush xml:id="br0">
      <inkml:brushProperty name="width" value="0.05" units="cm"/>
      <inkml:brushProperty name="height" value="0.05" units="cm"/>
    </inkml:brush>
  </inkml:definitions>
  <inkml:trace contextRef="#ctx0" brushRef="#br0">1199 1 3864,'-6'2'120,"-17"6"39,14-4 154,-1 3 44,10-7-331,-1 1 0,1 0 0,-1-1 0,1 0 0,-1 1-1,1-1 1,-1 1 0,1-1 0,-1 0 0,1 1 0,-1-1 0,0 0-1,1 1 1,-1-1 0,1 0 0,-1 0 0,0 0 0,1 0 0,-1 0-1,0 1 1,1-1 0,-1 0 0,0-1 0,1 1-26,-5 0 125,1-1 1,0 1-1,0 0 0,0 0 1,0 0-1,0 0 1,-1 1-1,1 0 0,0 0 1,-3 1-126,-5 3 300,4-3-288,-42-1 1549,43-1-1360,4-1-18,-4 0-4,-13-6 149,18 6-309,1 0 0,-1 0 0,1 0 0,-1 1 0,1-1 0,-1 1 0,0-1 0,0 1 0,1 0 0,-1-1 0,0 1 0,0 0 0,1 0 0,-1 0-19,-24 3 266,19-2-239,0-1 1,1 1 0,-1 0-1,0 1 1,0-1 0,1 2-1,-1-1 1,1 1-1,-1 0 1,1 0 0,-2 2-28,-6 4 21,-10 7 39,-1-1 0,-18 8-60,26-15 21,1 1-1,1 0 1,-1 1 0,1 1-1,1 0 1,-3 5-21,4-6 4,-87 71 157,91-72-118,0 0 0,0 1 0,1 0 0,0 0 0,1 1 0,0 0 0,1 0-1,0 1 1,0 0 0,2 0 0,-1 0 0,-1 9-43,-29 104 600,25-92-483,8-23-92,-1-1-1,0 0 1,-1 1-1,0-1 0,-1 0 1,-1 2-25,-16 28 61,-7 11-7,26-47-44,1 1 1,0 0 0,0 0-1,0 0 1,1 0 0,-1 0-1,0 4-10,-6 15 36,-8 3-3,-10 23 92,22-41-97,0 0 0,0 0 0,-1 0 0,-1-1 0,-2 4-28,1-2 39,1 0 1,0 0-1,0 0 0,1 0 1,-1 5-40,1-2 32,-7 14 92,2 1 1,1 0-1,0 6-124,-18 65 164,6-48-90,16-40-67,1 1 1,0-1-1,0 1 0,0 3-7,-15 49 67,12-43-13,1 0-1,1 1 1,0-1-1,2 3-53,-10 65 114,12-73-89,0 0 1,2 0-1,-1 0 1,2-1-1,1 5-25,1 26 33,-4-22-18,2-1 1,0 1-1,1-1 0,1 1 1,5 12-16,-7-28 5,0-1 1,1 0 0,0 1-1,0-1 1,1 0-1,-1-1 1,1 1-1,1-1 1,-1 0-1,1 0 1,0 0-1,0 0 1,2 0-6,23 25 40,-4 6 16,-19-25-30,0-1 1,1 0-1,0-1 0,3 3-26,6 5 38,-13-12-26,0-1 0,0 0 0,0-1 0,0 1 0,1-1 0,-1 1 0,1-1 0,0-1 0,4 3-12,-3-3 9,-1 1 0,0 0 1,0 0-1,0 1 1,0-1-1,-1 1 0,2 1-9,16 12 31,66 29 49,-77-40-74,0-1 1,1 0-1,0-1 0,0 0 1,0-1-1,0-1 1,0 1-7,187 34 171,-116-27-111,-77-8-55,35 5 7,43 5 19,-80-10-29,27-1 5,19-1 1,127-10 32,-156 8-40,6 2 10,41-7-4,-27 1-1,1-3-3,1 2-2,-3 4 0,79-1-8,-80 0 8,25-10 0,-55 11 0,-2 2 0,41-5 0,-14 0 0,-1-3 0,1-3 0,2-5 1,106-45 27,-129 57-26,-10 5-1,-1-1 0,0 0-1,1 0 1,-1 0 0,1 0 0,-1-1 0,0 1 0,0 0-1,0-1 1,0 0 0,0 1 0,1-2-1,20-21 12,-1-2 1,3-5-13,1-1 11,8-8 8,-11 13 14,-2-1 0,10-18-33,-10 6 76,-3-2-1,0-1 1,9-40-76,2-17 100,-25 81-87,-2 1 0,0 0 0,0-1 0,-2 0-13,1-2 4,0-11 12,-2-1 0,-2 0 0,-1-3-16,-1-8 31,1-29-31,4 37 6,0-4-3,0 1 2,0-2-3,1 28-2,-2-39 0,-3 17 0,-4-9 1,-5-18 7,6 13 2,5 25 0,-2 1 1,-5-16-11,1-3 29,1 0 1,-1-33-30,3 13 53,-7-14-53,10 67 4,-1-1 0,-1 1 0,0 0 0,0 0 0,0 1 0,-1-1 0,-1 1 0,1 0 1,-1 0-1,-7-6-4,-12-12 28,-1 1 0,-11-7-28,25 21 7,-2 0 1,1 1-1,-1 1 0,-9-4-7,-32-14 79,-1 3 0,-48-14-79,90 31 4,9 4-1,-1 0-1,0 0 1,0 0-1,0 0 1,-1 1 0,-6-1-3,-13-3 0,-7 1 0,-6 3 0,1 3 0,-2 3 0,-10 2 0,-5 2 0,-5 0 0,-2 0 0,4 1 0,1 1 0,4 1 0,4-4 0,7-8 0,30-1 0,-38 2 0,40 1 0,-43-1 0,3-6 0,38 3-4,0 2 0,0-1 0,0 1 0,0 1 0,0 0 0,-1 1 0,1 0 0,0 1 4,-83 17-26,71-14-70,0-2-1,-1-1 0,1 0 1,-1-2-1,-3-1 97,-15 0-1546,-58 1-8087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20.542"/>
    </inkml:context>
    <inkml:brush xml:id="br0">
      <inkml:brushProperty name="width" value="0.35" units="cm"/>
      <inkml:brushProperty name="height" value="0.35" units="cm"/>
      <inkml:brushProperty name="color" value="#E71224"/>
      <inkml:brushProperty name="ignorePressure" value="1"/>
    </inkml:brush>
  </inkml:definitions>
  <inkml:trace contextRef="#ctx0" brushRef="#br0">3926 945,'5'-5,"0"-1,0 0,0 0,0 0,-1-1,0 0,-1 0,1 0,-1 0,-1 0,1-1,-1 1,-1-1,1 1,-1-1,-1 0,1 0,-1 1,-1-3,0-10,-2-1,0 1,-1-1,-1 1,-1 0,-6-14,2 9,-2 0,-1 1,0 0,-2 1,-1 1,-16-19,5 12,0 1,-2 2,-1 0,-20-11,-10-2,-1 2,-2 4,-1 2,-2 3,-12-1,-3 1,-1 4,-1 4,0 3,-2 4,0 4,0 3,0 4,0 4,0 3,0 4,1 4,0 4,1 3,-14 9,-14 11,3 6,1 4,3 5,2 5,3 4,3 4,3 4,-8 15,-10 15,6 5,4 5,5 3,5 5,6 4,-8 25,34-43,4 4,5 1,5 3,5 2,0 19,5 10,6 1,6 1,7 2,6 6,7-39,6 1,4-1,6 0,24 96,-5-79,5-1,7-2,58 122,21 6,11-6,149 207,-233-387,3-3,3-2,2-2,39 30,-56-59,2-2,0-2,2-2,2-2,0-2,2-3,48 17,-30-18,1-2,1-4,0-3,1-3,55 0,-30-8,-1-4,0-5,-1-3,7-6,38-12,-1-6,56-25,16-18,26-21,24-20,-5-11,139-100,-338 193,16-17,-51 37,-2-1,0 0,0-2,12-18,-11 9</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7T13:54:24.944"/>
    </inkml:context>
    <inkml:brush xml:id="br0">
      <inkml:brushProperty name="width" value="0.35" units="cm"/>
      <inkml:brushProperty name="height" value="0.35" units="cm"/>
      <inkml:brushProperty name="color" value="#FFC114"/>
      <inkml:brushProperty name="ignorePressure" value="1"/>
    </inkml:brush>
  </inkml:definitions>
  <inkml:trace contextRef="#ctx0" brushRef="#br0">3758 395,'-12'-20,"0"1,-2 0,0 1,-1 1,-1 0,0 1,-2 0,0 1,-18-11,-6-1,-1 2,-2 2,0 2,-6 0,-8 0,-1 2,-1 4,-1 1,0 4,0 2,-1 3,-10 3,-45 3,0 5,1 6,-44 12,62-5,1 4,2 4,0 4,2 5,1 3,-67 42,86-38,1 4,3 2,2 4,2 3,3 2,2 3,3 3,-2 9,-69 99,-27 62,-96 193,166-270,7 3,8 4,6 3,-22 104,60-162,4 2,5 0,1 47,13-69,3 0,4 0,4 0,12 52,3-34,5-1,4-2,4-1,6-1,3-3,5-1,4-3,60 81,-40-76,5-3,4-3,3-4,5-4,3-4,3-4,78 46,-111-84,2-3,1-2,2-4,52 17,-65-30,1-3,0-2,1-2,0-3,1-3,23-1,17-7,-1-3,0-5,0-4,21-9,74-25,106-45,-133 34,-4-7,65-40,-128 54,-3-4,-2-5,-2-3,27-31,-87 69,-1-2,25-31,-38 38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3.037"/>
    </inkml:context>
    <inkml:brush xml:id="br0">
      <inkml:brushProperty name="width" value="0.05" units="cm"/>
      <inkml:brushProperty name="height" value="0.05" units="cm"/>
    </inkml:brush>
  </inkml:definitions>
  <inkml:trace contextRef="#ctx0" brushRef="#br0">1382 24 3864,'0'0'136,"0"0"59,0 0 235,-5 3-18,-27 18 581,0-2-1,-2-1 1,0-1 0,-25 7-993,49-20 171,3-2-37,1 0 1,-1 0 0,1 0-1,-1-1 1,0 0-1,1 0 1,-5 0-135,-3-1 150,-19-1 117,1 2 1,0 1-1,0 2 1,-4 2-268,12 0 78,1 0-1,0 2 1,1 1 0,-1 1 0,2 0-1,0 2 1,-11 7-78,-18 13 68,-2-1 83,-25 21-151,64-42 6,6-5 5,-1 2-1,1-1 0,0 1 1,-2 3-11,-44 49 134,0 7-134,17-15 59,-78 96 212,98-125-170,2 2 1,0-1 0,-8 21-102,-89 150 496,103-177-463,-5 7 5,2 0 0,1 0 0,-2 9-38,0 20 20,6-31-14,2-10 5,1-1 0,0 1 0,1-1 0,1 1 0,-1 0 0,2 10-11,14 168 190,-13-175-146,0 0 0,2 0 0,0 0 0,1-1 0,4 12-44,5 20 102,72 292 218,-79-318-286,1-1 0,0 0 0,5 6-34,-7-16 26,1 4 1,1-1 1,1-1-1,0 1 1,0-1 0,1-1-1,0 1 1,5 2-28,5 4 41,1-1 1,1-1 0,1-1-1,0-1 1,19 8-42,11 2 122,1-2 0,4-2-122,52 11 132,-83-21-107,-8-3 1,-1 0-1,0-1 0,1-2 1,1 1-26,28 1 58,-11-2-6,-1 2 0,0 2 0,0 1 0,11 4-52,-22-3 33,10 3 50,0 1 0,28 16-83,-32-17 41,0-1 0,1-1 0,0-2 0,13 1-41,-25-5 21,-8-2-9,0-1-1,0-1 1,0 0 0,0 0-1,5-1-11,4 0 5,5-1 6,-17 0-9,31-7 5,-25 2-5,3-3 6,31-10 8,-31 14-8,0 0 0,-1-1 0,0-1 1,5-4-9,0 0 12,0 1 1,17-6-13,16-7 15,11-6-3,-15 9 31,-2-3 0,32-21-43,-75 42 5,-1-1 0,1 1-1,-1-1 1,1 0 0,-1-1 0,3-3-5,10-12 17,-7 10-8,-1 0 1,-1-1 0,0-1 0,-1 1 0,0-1 0,-1 0 0,0 0 0,-1-1 0,1-2-10,48-118 48,-44 107-38,9-29-4,2 4 0,-6 4-6,-2 3 0,6-5 0,-7 16 0,4-5 2,4 0 3,-1 1-4,-3-6-1,0-5 0,-2-3 0,-4 5 0,-8 1 0,-7-3 0,4 32 0,-12-45 0,5 33 0,-6 3 0,4 5-10,1-1-1,1 1 0,1-1 0,0 0 0,2-1 1,1 0-1,0-6 11,-3-5-20,0-1-1,-3-3 21,7 29-14,2-1 0,-1 1-1,1-1 1,1 0 0,-1-6 14,0-7-31,-10-55-121,-11-28 152,13 62-7,6 27 1,1 0 0,1-1 0,1-1 6,-4-24-4,3 33 5,-20-73-10,12 58 9,-5 4 0,-19-19 0,23 30-3,-1 1 1,0 0 0,-1 0 0,0 1-1,0 1 1,-1 0 0,1 1 0,-1 0-1,-13-3 3,-3-2-5,22 8 3,1 0 0,-1 1-1,0 0 1,0 0 0,0 0-1,-6 1 3,-12-1-7,-19-6-6,-38-4-14,56 10 22,0 3-1,-22 2 6,24-2-6,17-4 6,-1 2 0,-22-5 0,3-4 0,-6 3 0,-24-9-18,31 7 12,-25-2 6,47 8 0,-25 0 0,23 4 0,4-2 0,0 0 0,0 0 0,1 1 0,-1-1 0,0 0 0,0 0 0,0-1 0,0 1 0,0 0 0,1-1 0,-1 1 0,0-1 0,0 1 0,1-1 0,-2 0 0,-12-6 0,-3-5-496,0-1 1,1-1 0,-8-8 495,21 18-450,-49-43-9230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4.681"/>
    </inkml:context>
    <inkml:brush xml:id="br0">
      <inkml:brushProperty name="width" value="0.05" units="cm"/>
      <inkml:brushProperty name="height" value="0.05" units="cm"/>
    </inkml:brush>
  </inkml:definitions>
  <inkml:trace contextRef="#ctx0" brushRef="#br0">89 0 3232,'0'0'160,"0"0"48,0 0 193,0 0 61,0 0 28,0 0-2,0 0-56,0 0-36,0 0-104,0 0-32,0 0-40,0 0 1,0 0 30,0 0 13,0 0 8,0 0 5,1 5-2,9 30 248,0-7-231,-2 0 0,-1 1 1,-2 0-1,0 0 0,-1 27-292,-3-9 192,0-24-105,2 68 278,-8-38-210,1-6-32,-8 84 146,0-74-114,8-40-111,0 0 0,2 0 1,-1 6-45,-4 72 505,5 0-505,0-47 511,-6 41-511,-10 62 298,11-91-192,-14 146 182,19 1 206,3-98-320,6 2-108,-6-61-2,-3 27-64,-1-36 25,1-28-11,1 1 0,0 0 0,2 0 0,-1 0 0,3 7-14,1 35 60,-4-33-21,2 1-1,1-1 1,0 1-39,25 90 155,-22-80-104,-6-30-47,0 0 1,1-1-1,-1 1 0,1 0 0,0-1 0,0 1 1,0-1-1,1 2-4,0-1 9,-1 1-2,-2 7 1,3-8-3,2 6-2,-2-5 2,-1 9-3,-1-3-2,0-10-1,0-1 1,0 1 0,0-1-1,1 1 1,-1-1 0,0 1-1,-1-1 1,1 1 0,0-1-1,0 1 1,0-1 0,0 1-1,0-1 1,0 0 0,0 1-1,-1-1 1,1 1 0,0-1-1,0 1 1,-1-1 0,1 0-1,0 1 1,-1-1 0,1 0-1,0 1 1,-1-1 0,1 0-1,0 0 1,-1 1 0,1-1-1,-1 0 1,1 0 0,0 1-1,-1-1 1,1 0 0,-1 0-1,1 0 1,-1 0 0,1 0-1,-1 0 1,1 0 0,-1 0-1,0 0 1,-16-6-21,15 5 19,-29-14-1806,-5-1-7218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5.870"/>
    </inkml:context>
    <inkml:brush xml:id="br0">
      <inkml:brushProperty name="width" value="0.05" units="cm"/>
      <inkml:brushProperty name="height" value="0.05" units="cm"/>
    </inkml:brush>
  </inkml:definitions>
  <inkml:trace contextRef="#ctx0" brushRef="#br0">1 1 4128,'0'0'88,"25"0"1081,-24 0-1158,135 1 3194,7 6-3205,-86 1 537,-38-4-258,0-2 1,15 0-280,-26-1 72,-1-1-1,1 1 1,0 0-1,-1 1 1,0 0-1,1 0 1,-1 1-1,4 1-71,-1 0 63,0 0 0,0-1-1,0 0 1,6 0-63,3 0 66,74 13 232,-16 8 71,16 9-369,2 1 123,-78-28-83,0 2 0,0-1 1,-1 2-1,0 0 1,3 3-41,-4-2 30,-12-8-10,0 0 0,1 0 0,-1-1 0,0 0 0,1 1 0,-1-1 0,1 0 0,2 0-20,20 6 144,-12-2-50,1 0 0,-1-1 1,1-1-1,7 1-94,82-1 303,-56 2-204,14 1 122,38 0-221,-68-7 24,1 2 0,-1 1 1,0 2-1,31 8-24,-49-10 10,15 9 1,-19-6-3,-1-1 0,1 0 0,1-1-1,-1 0 1,0 0 0,1-1 0,-1-1-1,1 1 1,0-2 0,0 0 0,0 0-8,-8 0 3,0-1 1,-1 1-1,1-1 0,-1 0 1,1 0-1,-1 0 1,1 0-1,-1 0 1,1-1-1,-1 1 1,0 0-1,1-2-3,22-12 27,335-132 295,-344 139-298,13 0-12,-23 6-9,33-5 4,-31 7-7,27-7 0,-4-2 0,6 3-557,0 2 0,0 1 0,7 2 557,-21 1-8033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7.040"/>
    </inkml:context>
    <inkml:brush xml:id="br0">
      <inkml:brushProperty name="width" value="0.05" units="cm"/>
      <inkml:brushProperty name="height" value="0.05" units="cm"/>
    </inkml:brush>
  </inkml:definitions>
  <inkml:trace contextRef="#ctx0" brushRef="#br0">320 13 4128,'-1'-1'48,"1"0"-1,0 0 1,-1 1 0,0-1-1,1 0 1,-1 0 0,1 1 0,-1-1-1,0 1 1,1-1 0,-1 0-1,0 1 1,0-1 0,0 1 0,1 0-1,-1-1 1,0 1 0,0-1-1,0 1 1,0 0 0,0 0-1,0 0 1,0 0-48,0 0 288,1 0 45,0 0-66,0 0-7,-1 2 23,-1 7 2,1-6-10,3 1-19,0-2-259,-1 12 1080,-1-10-1027,-1 0-1,1 0 1,-1-1 0,0 1-1,0 0 1,-1-1-1,1 1 1,-1-1-1,0 0 1,0 0-1,0 1 1,0-1-1,0 0 1,-1-1 0,1 1-1,-4 2-49,2-1 40,0 0 0,1 1-1,-1-1 1,1 1 0,0 0 0,0 0-1,1 0 1,-1 0 0,1 1-40,-10 40 610,-1 18-610,3-12 695,-8 17-695,-23 53 388,38-107-375,-10 27 56,-49 114 83,55-138-146,-9 30 29,13-39-30,-7 30 102,-4 38-107,12-63 6,0 29 35,6 16 59,3 0 0,6 19-100,-3-18 28,-1-6-8,22 109 13,-10-21 4,-20-92-19,-1-31-14,0 33 65,-4 24-69,-12 122 80,14-169-66,1 1 0,2 17-14,0 10 12,-1 230 73,0-150-41,-1-125-31,0 1-1,-1-1 1,0 0 0,-1 1-1,-2 6-12,1-6 11,-8 15 39,8-22-44,3-3 15,0-2 4,-5 7-18,5-9-7,1 1-1,-1 0 1,1-1 0,-1 1-1,1-1 1,-1 1 0,1-1-1,-1 1 1,1-1 0,-1 1-1,1-1 1,0 1 0,-1-1 0,1 1-1,0-1 1,-1 0 0,1 1-1,0-1 1,0 1 0,0-1-1,0 0 1,0 1 0,0-1-1,0 0 1,-5-15-21,-15-46-1587,6 20-5812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8.311"/>
    </inkml:context>
    <inkml:brush xml:id="br0">
      <inkml:brushProperty name="width" value="0.05" units="cm"/>
      <inkml:brushProperty name="height" value="0.05" units="cm"/>
    </inkml:brush>
  </inkml:definitions>
  <inkml:trace contextRef="#ctx0" brushRef="#br0">1 35 3320,'0'-15'0,"3"5"-3,-3 8-10,1 2 15,0-1 0,-1 0 0,1 1 0,0-1 0,0 1 0,-1-1 0,1 1 0,0-1 0,0 1 0,0 0 0,-1-1 0,1 1 0,0 0 0,0 0 0,0 0 0,0 0 0,0-1 0,0 1 0,0 0 0,-1 1 0,2-1-2,19-1 111,-21 1-107,21 0 710,-2-1-306,1 1 1,-1 1-1,1 1 0,-1 1 0,0 0 1,0 2-1,6 2-408,16 6 619,30 6-619,-38-13 305,0 1 0,6 4-305,-35-10 35,109 28 437,-99-25-408,3 2 104,1-1 0,15 2-168,-21-6 39,-1 0 0,1 0-1,-1 1 1,0 1 0,1 0 0,-1 0 0,-1 1-1,1 1 1,0 0 0,-1 0 0,8 6-39,7 4 170,0 0 1,25 9-171,16 9 181,-43-21-123,1-1 1,0-1-1,1-1 0,0-2 0,1 0 0,-1-2 0,26 2-58,57-1 271,-71-1-127,0-2 0,0-2 1,0-1-1,16-3-144,-46 2 18,-1 0-1,1-1 1,0 0-1,-1 0 1,0-1-1,1 0 1,-1 0 0,0 0-1,0-1 1,-1 0-1,2-1-17,3-1 19,0 0-1,0 0 0,0 0 1,2 1-19,11-1 12,1 0 0,0 1 0,0 2 0,13-1-12,-31 4 1,46-3 55,46 4-56,5 0 68,-44-6-24,-26 2 92,31 1-136,-53 3 8,-6 0-4,0-1-1,1 0 1,-1 0-1,1 0 1,-1 0-1,0-1 1,1 0-1,-1 0 1,3-1-4,-1-1 3,-5 2-3,0 0 1,0 1-1,0-1 0,0 0 0,0 1 1,0 0-1,0-1 0,1 1 1,-1 0-1,0 0 0,0 0 1,1 0-1,18 1 0,-21-1 0,32-9 0,-28 7 0,13 1 0,-9 1 0,17-1-8,0-1 0,18-4 8,-8 0-7,-11 1-35,-10 2-408,0 0 0,0 1 0,0 0-1,13 1 451,-25 1-6822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5-07T13:48:39.997"/>
    </inkml:context>
    <inkml:brush xml:id="br0">
      <inkml:brushProperty name="width" value="0.05" units="cm"/>
      <inkml:brushProperty name="height" value="0.05" units="cm"/>
    </inkml:brush>
  </inkml:definitions>
  <inkml:trace contextRef="#ctx0" brushRef="#br0">0 26 2784,'0'0'144,"0"0"44,0 0 176,0 0 49,0 0 23,0 0 22,0 0 44,0 0-22,0 0-153,5-5-87,13-11-148,-13 12 129,-5 4 47,2 4-8,3 9-144,0 0 0,-1 1 0,-1-1 0,0 1 0,0 4-116,0-2 100,10 97 448,-12-101-458,1-1 1,0 0-1,1 0 0,1 3-90,7 36 259,1 23 396,3 1-655,-11-59 81,0 1 0,-1-1 0,-1 1 0,0 0 0,-2 8-81,2 1 131,15 167 338,-5-123-329,-3-27-46,-2 1 0,-2 1-1,-2 11-93,7 59 227,-9-101-218,-4 26 50,-10 83 98,10-73-98,14 189 262,-10-215-259,-1-1 0,-1 0 0,-3 18-62,0-4 64,1-13 14,0 0 1,-1 0 0,-5 10-79,6-13 42,0 1-1,1-1 1,2 1 0,0 5-42,0 9 57,-2 0 0,-1 1-57,-1-7 16,2 1 0,0 0 0,3 0 0,1 9-16,-1-27 5,-1 1 1,0 0-1,-1-1 0,-1 1 0,0 0 1,-2 5-6,0 4 5,-2 11 43,-2-1-1,-5 13-47,-1 8 147,13-51-123,1-2 0,0 0 1,0 0 4,0 0-3,0 0-5,1 2-9,1 7 0,-2 1-23,0 19-1689,0-17-6066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D9B6-DC86-4282-B8F2-EE10DE1743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166519-25E6-419B-90DE-9A1188E53F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3CC05C-CA55-4670-AD9E-DFE06D12AD6E}"/>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8FE5250C-AF2E-4512-A13C-960DCC1732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9B32F-F8E3-4C91-B57D-17B4EA038C90}"/>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184648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A6621-D309-4F20-B996-4133749516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6E57BD-F477-44DC-A363-B171A06EEE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E77C3D-68D5-4E49-A961-6BF94435DA1A}"/>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79E1976B-5F81-48F8-BCEE-EA9AAD2D1E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6C9C45-90C5-4C97-9CD0-9997C92B7B4F}"/>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78084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0295B-51B3-4061-AE3B-04C4C270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5221BE-8AAA-4135-9FD9-E38EA5F23C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FD722-2B82-45DD-BB0A-D4BE9688678B}"/>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C9658D74-BDFC-4F05-87B0-1D5E1A7A1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A55A5-E494-497C-A421-556D31E02FDF}"/>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60472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0364-08FD-4213-A2F0-3BCBC0EA9E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F88D91-7450-44EC-8607-7FD0B2AC78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4BE0D-E7C8-4668-8245-21AD8C30A8D3}"/>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EA27C164-356C-4D8C-806F-8E6953A3DF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FD5C48-11A2-49D0-BCD2-169C20C027F6}"/>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01004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4D256-7802-4DE9-BD79-29A56F20DB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64C09E-8FAE-446D-9865-106223ABA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89EC23-E098-4037-9099-E27968EABCC4}"/>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159735A4-721C-4E76-8897-ED33018170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2D90C-1C3D-4AE1-9DAF-5B933D63B636}"/>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66257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0834-17CD-40BC-9678-25E54CE6D9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A854DB-B483-4784-A7D3-15DCE7B957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7D3AE8-5235-44C0-82E9-EBCA81D68B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A8B68F-E685-4B6C-A8EA-056D9C0ABCF5}"/>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6" name="Footer Placeholder 5">
            <a:extLst>
              <a:ext uri="{FF2B5EF4-FFF2-40B4-BE49-F238E27FC236}">
                <a16:creationId xmlns:a16="http://schemas.microsoft.com/office/drawing/2014/main" id="{757185B5-DFFC-4367-8DD3-F222F6F872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18E132-C53E-49BA-9E93-40B73395267E}"/>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34546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D18C-BA64-4962-B9B3-C3579E959D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F9AC6C-267E-455C-A658-9465280AF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A508C6-AF03-478D-A59B-1C447E5ED4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CAE9B6-A15B-4347-BD54-0FD79C590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659FEA-B975-4EC7-BECA-AB2FD36445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DBA9E3-0B68-4221-8E0C-AEDCDB468ADC}"/>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8" name="Footer Placeholder 7">
            <a:extLst>
              <a:ext uri="{FF2B5EF4-FFF2-40B4-BE49-F238E27FC236}">
                <a16:creationId xmlns:a16="http://schemas.microsoft.com/office/drawing/2014/main" id="{0780FD85-8C11-4369-9BED-ABDA46CBE3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D2F8C3-CD51-4A5B-B17A-1336F9A6BFC8}"/>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41156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234AA-924E-4AF7-96DA-625C66815C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D9050E-5A6F-46DD-88A4-F32594F7EA3C}"/>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4" name="Footer Placeholder 3">
            <a:extLst>
              <a:ext uri="{FF2B5EF4-FFF2-40B4-BE49-F238E27FC236}">
                <a16:creationId xmlns:a16="http://schemas.microsoft.com/office/drawing/2014/main" id="{D29F3428-E0BD-485A-974D-43A2A3A75B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0F8AB1-7E33-4605-917D-837B39AED6B6}"/>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34734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DF7B9-EB73-4CDD-97EE-9FFA0CAFCF6F}"/>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3" name="Footer Placeholder 2">
            <a:extLst>
              <a:ext uri="{FF2B5EF4-FFF2-40B4-BE49-F238E27FC236}">
                <a16:creationId xmlns:a16="http://schemas.microsoft.com/office/drawing/2014/main" id="{3EFD00DD-0698-470B-BD6A-856CC5F91B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535365-3472-4E4E-A8ED-BFC698BCEBC2}"/>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87759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B1DE-5BA3-4607-99B8-42BB3DEA5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4CF0FE-D127-4800-B8E2-C8E43CF1B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4959ACC-152D-4CA6-B833-1A47A1E544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ECB86-DCB3-478D-A4B8-DD8A81AF4841}"/>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6" name="Footer Placeholder 5">
            <a:extLst>
              <a:ext uri="{FF2B5EF4-FFF2-40B4-BE49-F238E27FC236}">
                <a16:creationId xmlns:a16="http://schemas.microsoft.com/office/drawing/2014/main" id="{9EB98636-9BC2-4314-A28E-7957AF44DB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862C24-6A32-40C6-9C60-F32371991A1E}"/>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77138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4B57-1795-414B-95A4-3AEE26373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3BF259-01B7-444A-8892-9DD7F7721C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BC55CB-ABB2-46D3-A91C-1020F0938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3247B-47A8-4263-9F96-86A85EACC55C}"/>
              </a:ext>
            </a:extLst>
          </p:cNvPr>
          <p:cNvSpPr>
            <a:spLocks noGrp="1"/>
          </p:cNvSpPr>
          <p:nvPr>
            <p:ph type="dt" sz="half" idx="10"/>
          </p:nvPr>
        </p:nvSpPr>
        <p:spPr/>
        <p:txBody>
          <a:bodyPr/>
          <a:lstStyle/>
          <a:p>
            <a:fld id="{69539896-F201-43F9-A620-60BB742E2650}" type="datetimeFigureOut">
              <a:rPr lang="en-GB" smtClean="0"/>
              <a:t>07/05/2020</a:t>
            </a:fld>
            <a:endParaRPr lang="en-GB"/>
          </a:p>
        </p:txBody>
      </p:sp>
      <p:sp>
        <p:nvSpPr>
          <p:cNvPr id="6" name="Footer Placeholder 5">
            <a:extLst>
              <a:ext uri="{FF2B5EF4-FFF2-40B4-BE49-F238E27FC236}">
                <a16:creationId xmlns:a16="http://schemas.microsoft.com/office/drawing/2014/main" id="{34E79799-877A-4F21-9C24-25DAB5F7B0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1DDA08-025C-4DAB-A83C-8F1756464FEA}"/>
              </a:ext>
            </a:extLst>
          </p:cNvPr>
          <p:cNvSpPr>
            <a:spLocks noGrp="1"/>
          </p:cNvSpPr>
          <p:nvPr>
            <p:ph type="sldNum" sz="quarter" idx="12"/>
          </p:nvPr>
        </p:nvSpPr>
        <p:spPr/>
        <p:txBody>
          <a:bodyPr/>
          <a:lstStyle/>
          <a:p>
            <a:fld id="{4F54E75F-72E2-4B95-B78B-A1E5433434CE}" type="slidenum">
              <a:rPr lang="en-GB" smtClean="0"/>
              <a:t>‹#›</a:t>
            </a:fld>
            <a:endParaRPr lang="en-GB"/>
          </a:p>
        </p:txBody>
      </p:sp>
    </p:spTree>
    <p:extLst>
      <p:ext uri="{BB962C8B-B14F-4D97-AF65-F5344CB8AC3E}">
        <p14:creationId xmlns:p14="http://schemas.microsoft.com/office/powerpoint/2010/main" val="14818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BD48A-0DB2-4C1D-8D26-80E8F7B43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5FA56B-BAA4-4B4F-8209-8F34074CA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F85884-8C8D-4879-8A03-16C4A63D8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39896-F201-43F9-A620-60BB742E2650}" type="datetimeFigureOut">
              <a:rPr lang="en-GB" smtClean="0"/>
              <a:t>07/05/2020</a:t>
            </a:fld>
            <a:endParaRPr lang="en-GB"/>
          </a:p>
        </p:txBody>
      </p:sp>
      <p:sp>
        <p:nvSpPr>
          <p:cNvPr id="5" name="Footer Placeholder 4">
            <a:extLst>
              <a:ext uri="{FF2B5EF4-FFF2-40B4-BE49-F238E27FC236}">
                <a16:creationId xmlns:a16="http://schemas.microsoft.com/office/drawing/2014/main" id="{2E67662A-977C-4B4E-B029-4353959209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F058D9-014B-408A-81F8-BC9685741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4E75F-72E2-4B95-B78B-A1E5433434CE}" type="slidenum">
              <a:rPr lang="en-GB" smtClean="0"/>
              <a:t>‹#›</a:t>
            </a:fld>
            <a:endParaRPr lang="en-GB"/>
          </a:p>
        </p:txBody>
      </p:sp>
    </p:spTree>
    <p:extLst>
      <p:ext uri="{BB962C8B-B14F-4D97-AF65-F5344CB8AC3E}">
        <p14:creationId xmlns:p14="http://schemas.microsoft.com/office/powerpoint/2010/main" val="873915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1.png"/><Relationship Id="rId26" Type="http://schemas.openxmlformats.org/officeDocument/2006/relationships/image" Target="../media/image15.png"/><Relationship Id="rId39" Type="http://schemas.openxmlformats.org/officeDocument/2006/relationships/customXml" Target="../ink/ink19.xml"/><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19.png"/><Relationship Id="rId42" Type="http://schemas.openxmlformats.org/officeDocument/2006/relationships/image" Target="../media/image23.png"/><Relationship Id="rId47" Type="http://schemas.openxmlformats.org/officeDocument/2006/relationships/customXml" Target="../ink/ink23.xml"/><Relationship Id="rId50" Type="http://schemas.openxmlformats.org/officeDocument/2006/relationships/image" Target="../media/image27.png"/><Relationship Id="rId7" Type="http://schemas.openxmlformats.org/officeDocument/2006/relationships/customXml" Target="../ink/ink3.xml"/><Relationship Id="rId12" Type="http://schemas.openxmlformats.org/officeDocument/2006/relationships/image" Target="../media/image8.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1.png"/><Relationship Id="rId46" Type="http://schemas.openxmlformats.org/officeDocument/2006/relationships/image" Target="../media/image25.png"/><Relationship Id="rId2" Type="http://schemas.openxmlformats.org/officeDocument/2006/relationships/image" Target="../media/image3.jpeg"/><Relationship Id="rId16" Type="http://schemas.openxmlformats.org/officeDocument/2006/relationships/image" Target="../media/image10.png"/><Relationship Id="rId20" Type="http://schemas.openxmlformats.org/officeDocument/2006/relationships/image" Target="../media/image12.png"/><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5.xml"/><Relationship Id="rId24" Type="http://schemas.openxmlformats.org/officeDocument/2006/relationships/image" Target="../media/image14.png"/><Relationship Id="rId32" Type="http://schemas.openxmlformats.org/officeDocument/2006/relationships/image" Target="../media/image18.png"/><Relationship Id="rId37" Type="http://schemas.openxmlformats.org/officeDocument/2006/relationships/customXml" Target="../ink/ink18.xml"/><Relationship Id="rId40" Type="http://schemas.openxmlformats.org/officeDocument/2006/relationships/image" Target="../media/image22.png"/><Relationship Id="rId45" Type="http://schemas.openxmlformats.org/officeDocument/2006/relationships/customXml" Target="../ink/ink22.xml"/><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6.png"/><Relationship Id="rId36" Type="http://schemas.openxmlformats.org/officeDocument/2006/relationships/image" Target="../media/image20.png"/><Relationship Id="rId49" Type="http://schemas.openxmlformats.org/officeDocument/2006/relationships/customXml" Target="../ink/ink24.xml"/><Relationship Id="rId10" Type="http://schemas.openxmlformats.org/officeDocument/2006/relationships/image" Target="../media/image7.png"/><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image" Target="../media/image24.png"/><Relationship Id="rId4" Type="http://schemas.openxmlformats.org/officeDocument/2006/relationships/image" Target="../media/image4.png"/><Relationship Id="rId9" Type="http://schemas.openxmlformats.org/officeDocument/2006/relationships/customXml" Target="../ink/ink4.xml"/><Relationship Id="rId14" Type="http://schemas.openxmlformats.org/officeDocument/2006/relationships/image" Target="../media/image9.png"/><Relationship Id="rId22" Type="http://schemas.openxmlformats.org/officeDocument/2006/relationships/image" Target="../media/image13.png"/><Relationship Id="rId27" Type="http://schemas.openxmlformats.org/officeDocument/2006/relationships/customXml" Target="../ink/ink13.xml"/><Relationship Id="rId30" Type="http://schemas.openxmlformats.org/officeDocument/2006/relationships/image" Target="../media/image17.png"/><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6.png"/><Relationship Id="rId8"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customXml" Target="../ink/ink30.xml"/><Relationship Id="rId3" Type="http://schemas.openxmlformats.org/officeDocument/2006/relationships/customXml" Target="../ink/ink25.xml"/><Relationship Id="rId7" Type="http://schemas.openxmlformats.org/officeDocument/2006/relationships/customXml" Target="../ink/ink27.xml"/><Relationship Id="rId12" Type="http://schemas.openxmlformats.org/officeDocument/2006/relationships/image" Target="../media/image33.png"/><Relationship Id="rId2" Type="http://schemas.openxmlformats.org/officeDocument/2006/relationships/image" Target="../media/image4.jpeg"/><Relationship Id="rId16"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customXml" Target="../ink/ink29.xml"/><Relationship Id="rId5" Type="http://schemas.openxmlformats.org/officeDocument/2006/relationships/customXml" Target="../ink/ink26.xml"/><Relationship Id="rId15" Type="http://schemas.openxmlformats.org/officeDocument/2006/relationships/customXml" Target="../ink/ink31.xml"/><Relationship Id="rId10" Type="http://schemas.openxmlformats.org/officeDocument/2006/relationships/image" Target="../media/image32.png"/><Relationship Id="rId4" Type="http://schemas.openxmlformats.org/officeDocument/2006/relationships/image" Target="../media/image29.png"/><Relationship Id="rId9" Type="http://schemas.openxmlformats.org/officeDocument/2006/relationships/customXml" Target="../ink/ink28.xml"/><Relationship Id="rId14" Type="http://schemas.openxmlformats.org/officeDocument/2006/relationships/image" Target="../media/image3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D978-2435-445E-B88A-CF8172E0EF03}"/>
              </a:ext>
            </a:extLst>
          </p:cNvPr>
          <p:cNvSpPr>
            <a:spLocks noGrp="1"/>
          </p:cNvSpPr>
          <p:nvPr>
            <p:ph type="ctrTitle"/>
          </p:nvPr>
        </p:nvSpPr>
        <p:spPr>
          <a:xfrm>
            <a:off x="1524000" y="2798762"/>
            <a:ext cx="9144000" cy="868363"/>
          </a:xfrm>
        </p:spPr>
        <p:txBody>
          <a:bodyPr>
            <a:normAutofit fontScale="90000"/>
          </a:bodyPr>
          <a:lstStyle/>
          <a:p>
            <a:r>
              <a:rPr lang="en-GB" spc="300" dirty="0">
                <a:latin typeface="Selawik Light" panose="020B0502040204020203" pitchFamily="34" charset="0"/>
              </a:rPr>
              <a:t>Hello</a:t>
            </a:r>
          </a:p>
        </p:txBody>
      </p:sp>
    </p:spTree>
    <p:extLst>
      <p:ext uri="{BB962C8B-B14F-4D97-AF65-F5344CB8AC3E}">
        <p14:creationId xmlns:p14="http://schemas.microsoft.com/office/powerpoint/2010/main" val="2349411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4 Squared Papers 10mm Squares Unpunched - Paper Plus">
            <a:extLst>
              <a:ext uri="{FF2B5EF4-FFF2-40B4-BE49-F238E27FC236}">
                <a16:creationId xmlns:a16="http://schemas.microsoft.com/office/drawing/2014/main" id="{68B47B90-4545-4215-A3E5-B2A07E0BC4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9753" y="1793716"/>
            <a:ext cx="6310967" cy="42094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3DA0F4-432A-4A5B-8648-555E934B0F85}"/>
              </a:ext>
            </a:extLst>
          </p:cNvPr>
          <p:cNvSpPr>
            <a:spLocks noGrp="1"/>
          </p:cNvSpPr>
          <p:nvPr>
            <p:ph type="title"/>
          </p:nvPr>
        </p:nvSpPr>
        <p:spPr>
          <a:xfrm>
            <a:off x="838200" y="365126"/>
            <a:ext cx="10515600" cy="919480"/>
          </a:xfrm>
          <a:solidFill>
            <a:schemeClr val="accent2">
              <a:lumMod val="20000"/>
              <a:lumOff val="80000"/>
            </a:schemeClr>
          </a:solidFill>
        </p:spPr>
        <p:txBody>
          <a:bodyPr/>
          <a:lstStyle/>
          <a:p>
            <a:pPr algn="ctr"/>
            <a:r>
              <a:rPr lang="en-GB" spc="300" dirty="0">
                <a:latin typeface="Century Gothic" panose="020B0502020202020204" pitchFamily="34" charset="0"/>
              </a:rPr>
              <a:t>Name writing and patterns.</a:t>
            </a:r>
          </a:p>
        </p:txBody>
      </p:sp>
      <p:sp>
        <p:nvSpPr>
          <p:cNvPr id="3" name="Content Placeholder 2">
            <a:extLst>
              <a:ext uri="{FF2B5EF4-FFF2-40B4-BE49-F238E27FC236}">
                <a16:creationId xmlns:a16="http://schemas.microsoft.com/office/drawing/2014/main" id="{8963CF27-8023-4A99-8877-743704CE908C}"/>
              </a:ext>
            </a:extLst>
          </p:cNvPr>
          <p:cNvSpPr>
            <a:spLocks noGrp="1"/>
          </p:cNvSpPr>
          <p:nvPr>
            <p:ph idx="1"/>
          </p:nvPr>
        </p:nvSpPr>
        <p:spPr>
          <a:xfrm>
            <a:off x="927100" y="1467168"/>
            <a:ext cx="5095240" cy="4862512"/>
          </a:xfrm>
        </p:spPr>
        <p:txBody>
          <a:bodyPr>
            <a:normAutofit fontScale="92500"/>
          </a:bodyPr>
          <a:lstStyle/>
          <a:p>
            <a:r>
              <a:rPr lang="en-GB" sz="2400" dirty="0">
                <a:latin typeface="Selawik Light" panose="020B0502040204020203" pitchFamily="34" charset="0"/>
              </a:rPr>
              <a:t>Use this time to ensure your child is writing their name correctly. Writing their name gives them ownership of their work and a confidence boost.  </a:t>
            </a:r>
          </a:p>
          <a:p>
            <a:endParaRPr lang="en-GB" sz="2400" dirty="0">
              <a:latin typeface="Selawik Light" panose="020B0502040204020203" pitchFamily="34" charset="0"/>
            </a:endParaRPr>
          </a:p>
          <a:p>
            <a:r>
              <a:rPr lang="en-GB" sz="2400" dirty="0">
                <a:latin typeface="Selawik Light" panose="020B0502040204020203" pitchFamily="34" charset="0"/>
              </a:rPr>
              <a:t>Before writing letters, can your child copy patterns carefully. Important patterns to learn are the ‘</a:t>
            </a:r>
            <a:r>
              <a:rPr lang="en-GB" sz="2400" b="1" dirty="0">
                <a:latin typeface="Selawik Light" panose="020B0502040204020203" pitchFamily="34" charset="0"/>
              </a:rPr>
              <a:t>o</a:t>
            </a:r>
            <a:r>
              <a:rPr lang="en-GB" sz="2400" dirty="0">
                <a:latin typeface="Selawik Light" panose="020B0502040204020203" pitchFamily="34" charset="0"/>
              </a:rPr>
              <a:t> and </a:t>
            </a:r>
            <a:r>
              <a:rPr lang="en-GB" sz="2400" b="1" dirty="0">
                <a:latin typeface="Selawik Light" panose="020B0502040204020203" pitchFamily="34" charset="0"/>
              </a:rPr>
              <a:t>+</a:t>
            </a:r>
            <a:r>
              <a:rPr lang="en-GB" sz="2400" dirty="0">
                <a:latin typeface="Selawik Light" panose="020B0502040204020203" pitchFamily="34" charset="0"/>
              </a:rPr>
              <a:t>’ (start at the top and go anti clockwise for ‘</a:t>
            </a:r>
            <a:r>
              <a:rPr lang="en-GB" sz="2400" b="1" dirty="0">
                <a:latin typeface="Selawik Light" panose="020B0502040204020203" pitchFamily="34" charset="0"/>
              </a:rPr>
              <a:t>o</a:t>
            </a:r>
            <a:r>
              <a:rPr lang="en-GB" sz="2400" dirty="0">
                <a:latin typeface="Selawik Light" panose="020B0502040204020203" pitchFamily="34" charset="0"/>
              </a:rPr>
              <a:t>’ and up, down, left to right for ‘</a:t>
            </a:r>
            <a:r>
              <a:rPr lang="en-GB" sz="2400" b="1" dirty="0">
                <a:latin typeface="Selawik Light" panose="020B0502040204020203" pitchFamily="34" charset="0"/>
              </a:rPr>
              <a:t>+</a:t>
            </a:r>
            <a:r>
              <a:rPr lang="en-GB" sz="2400" dirty="0">
                <a:latin typeface="Selawik Light" panose="020B0502040204020203" pitchFamily="34" charset="0"/>
              </a:rPr>
              <a:t>’.</a:t>
            </a:r>
          </a:p>
          <a:p>
            <a:endParaRPr lang="en-GB" sz="2400" dirty="0">
              <a:latin typeface="Selawik Light" panose="020B0502040204020203" pitchFamily="34" charset="0"/>
            </a:endParaRPr>
          </a:p>
          <a:p>
            <a:r>
              <a:rPr lang="en-GB" sz="2400" dirty="0">
                <a:latin typeface="Selawik Light" panose="020B0502040204020203" pitchFamily="34" charset="0"/>
              </a:rPr>
              <a:t>You could practice pencil control by filling in squared paper with circles and crosses. They might find it relaxing.</a:t>
            </a:r>
          </a:p>
          <a:p>
            <a:endParaRPr lang="en-GB" sz="2400" dirty="0">
              <a:latin typeface="Selawik Light" panose="020B0502040204020203" pitchFamily="34" charset="0"/>
            </a:endParaRP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A454FB80-DED7-4D2D-8F0C-5A01DCF641D5}"/>
                  </a:ext>
                </a:extLst>
              </p14:cNvPr>
              <p14:cNvContentPartPr/>
              <p14:nvPr/>
            </p14:nvContentPartPr>
            <p14:xfrm>
              <a:off x="7163200" y="2565720"/>
              <a:ext cx="895680" cy="866520"/>
            </p14:xfrm>
          </p:contentPart>
        </mc:Choice>
        <mc:Fallback xmlns="">
          <p:pic>
            <p:nvPicPr>
              <p:cNvPr id="8" name="Ink 7">
                <a:extLst>
                  <a:ext uri="{FF2B5EF4-FFF2-40B4-BE49-F238E27FC236}">
                    <a16:creationId xmlns:a16="http://schemas.microsoft.com/office/drawing/2014/main" id="{A454FB80-DED7-4D2D-8F0C-5A01DCF641D5}"/>
                  </a:ext>
                </a:extLst>
              </p:cNvPr>
              <p:cNvPicPr/>
              <p:nvPr/>
            </p:nvPicPr>
            <p:blipFill>
              <a:blip r:embed="rId4"/>
              <a:stretch>
                <a:fillRect/>
              </a:stretch>
            </p:blipFill>
            <p:spPr>
              <a:xfrm>
                <a:off x="7154200" y="2557080"/>
                <a:ext cx="913320" cy="884160"/>
              </a:xfrm>
              <a:prstGeom prst="rect">
                <a:avLst/>
              </a:prstGeom>
            </p:spPr>
          </p:pic>
        </mc:Fallback>
      </mc:AlternateContent>
      <p:grpSp>
        <p:nvGrpSpPr>
          <p:cNvPr id="2055" name="Group 2054">
            <a:extLst>
              <a:ext uri="{FF2B5EF4-FFF2-40B4-BE49-F238E27FC236}">
                <a16:creationId xmlns:a16="http://schemas.microsoft.com/office/drawing/2014/main" id="{993632B3-53AE-4E09-A7E5-0D29670167C4}"/>
              </a:ext>
            </a:extLst>
          </p:cNvPr>
          <p:cNvGrpSpPr/>
          <p:nvPr/>
        </p:nvGrpSpPr>
        <p:grpSpPr>
          <a:xfrm>
            <a:off x="7140520" y="1824480"/>
            <a:ext cx="3739320" cy="4150800"/>
            <a:chOff x="7140520" y="1824480"/>
            <a:chExt cx="3739320" cy="4150800"/>
          </a:xfrm>
        </p:grpSpPr>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AE410463-D617-4304-8A2E-FCE04B51F5AE}"/>
                    </a:ext>
                  </a:extLst>
                </p14:cNvPr>
                <p14:cNvContentPartPr/>
                <p14:nvPr/>
              </p14:nvContentPartPr>
              <p14:xfrm>
                <a:off x="8106760" y="2570760"/>
                <a:ext cx="871200" cy="858600"/>
              </p14:xfrm>
            </p:contentPart>
          </mc:Choice>
          <mc:Fallback xmlns="">
            <p:pic>
              <p:nvPicPr>
                <p:cNvPr id="9" name="Ink 8">
                  <a:extLst>
                    <a:ext uri="{FF2B5EF4-FFF2-40B4-BE49-F238E27FC236}">
                      <a16:creationId xmlns:a16="http://schemas.microsoft.com/office/drawing/2014/main" id="{AE410463-D617-4304-8A2E-FCE04B51F5AE}"/>
                    </a:ext>
                  </a:extLst>
                </p:cNvPr>
                <p:cNvPicPr/>
                <p:nvPr/>
              </p:nvPicPr>
              <p:blipFill>
                <a:blip r:embed="rId6"/>
                <a:stretch>
                  <a:fillRect/>
                </a:stretch>
              </p:blipFill>
              <p:spPr>
                <a:xfrm>
                  <a:off x="8097760" y="2561760"/>
                  <a:ext cx="888840" cy="8762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48A1CE5A-7B70-4842-9FB9-A380952CDD98}"/>
                    </a:ext>
                  </a:extLst>
                </p14:cNvPr>
                <p14:cNvContentPartPr/>
                <p14:nvPr/>
              </p14:nvContentPartPr>
              <p14:xfrm>
                <a:off x="9116200" y="2591640"/>
                <a:ext cx="859320" cy="828000"/>
              </p14:xfrm>
            </p:contentPart>
          </mc:Choice>
          <mc:Fallback xmlns="">
            <p:pic>
              <p:nvPicPr>
                <p:cNvPr id="10" name="Ink 9">
                  <a:extLst>
                    <a:ext uri="{FF2B5EF4-FFF2-40B4-BE49-F238E27FC236}">
                      <a16:creationId xmlns:a16="http://schemas.microsoft.com/office/drawing/2014/main" id="{48A1CE5A-7B70-4842-9FB9-A380952CDD98}"/>
                    </a:ext>
                  </a:extLst>
                </p:cNvPr>
                <p:cNvPicPr/>
                <p:nvPr/>
              </p:nvPicPr>
              <p:blipFill>
                <a:blip r:embed="rId8"/>
                <a:stretch>
                  <a:fillRect/>
                </a:stretch>
              </p:blipFill>
              <p:spPr>
                <a:xfrm>
                  <a:off x="9107200" y="2583000"/>
                  <a:ext cx="876960" cy="845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a16="http://schemas.microsoft.com/office/drawing/2014/main" id="{05E83FE5-4E76-4CCB-95C8-38F1C4074409}"/>
                    </a:ext>
                  </a:extLst>
                </p14:cNvPr>
                <p14:cNvContentPartPr/>
                <p14:nvPr/>
              </p14:nvContentPartPr>
              <p14:xfrm>
                <a:off x="9974440" y="2554920"/>
                <a:ext cx="881640" cy="919800"/>
              </p14:xfrm>
            </p:contentPart>
          </mc:Choice>
          <mc:Fallback xmlns="">
            <p:pic>
              <p:nvPicPr>
                <p:cNvPr id="12" name="Ink 11">
                  <a:extLst>
                    <a:ext uri="{FF2B5EF4-FFF2-40B4-BE49-F238E27FC236}">
                      <a16:creationId xmlns:a16="http://schemas.microsoft.com/office/drawing/2014/main" id="{05E83FE5-4E76-4CCB-95C8-38F1C4074409}"/>
                    </a:ext>
                  </a:extLst>
                </p:cNvPr>
                <p:cNvPicPr/>
                <p:nvPr/>
              </p:nvPicPr>
              <p:blipFill>
                <a:blip r:embed="rId10"/>
                <a:stretch>
                  <a:fillRect/>
                </a:stretch>
              </p:blipFill>
              <p:spPr>
                <a:xfrm>
                  <a:off x="9965800" y="2546280"/>
                  <a:ext cx="899280" cy="937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Ink 12">
                  <a:extLst>
                    <a:ext uri="{FF2B5EF4-FFF2-40B4-BE49-F238E27FC236}">
                      <a16:creationId xmlns:a16="http://schemas.microsoft.com/office/drawing/2014/main" id="{AB08880D-EFF7-4A0B-A2A7-887B85C2588B}"/>
                    </a:ext>
                  </a:extLst>
                </p14:cNvPr>
                <p14:cNvContentPartPr/>
                <p14:nvPr/>
              </p14:nvContentPartPr>
              <p14:xfrm>
                <a:off x="9422560" y="3487320"/>
                <a:ext cx="51840" cy="937080"/>
              </p14:xfrm>
            </p:contentPart>
          </mc:Choice>
          <mc:Fallback xmlns="">
            <p:pic>
              <p:nvPicPr>
                <p:cNvPr id="13" name="Ink 12">
                  <a:extLst>
                    <a:ext uri="{FF2B5EF4-FFF2-40B4-BE49-F238E27FC236}">
                      <a16:creationId xmlns:a16="http://schemas.microsoft.com/office/drawing/2014/main" id="{AB08880D-EFF7-4A0B-A2A7-887B85C2588B}"/>
                    </a:ext>
                  </a:extLst>
                </p:cNvPr>
                <p:cNvPicPr/>
                <p:nvPr/>
              </p:nvPicPr>
              <p:blipFill>
                <a:blip r:embed="rId12"/>
                <a:stretch>
                  <a:fillRect/>
                </a:stretch>
              </p:blipFill>
              <p:spPr>
                <a:xfrm>
                  <a:off x="9413920" y="3478320"/>
                  <a:ext cx="69480" cy="954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Ink 13">
                  <a:extLst>
                    <a:ext uri="{FF2B5EF4-FFF2-40B4-BE49-F238E27FC236}">
                      <a16:creationId xmlns:a16="http://schemas.microsoft.com/office/drawing/2014/main" id="{ACB5FCCA-8CFD-425B-9050-3F00E272B144}"/>
                    </a:ext>
                  </a:extLst>
                </p14:cNvPr>
                <p14:cNvContentPartPr/>
                <p14:nvPr/>
              </p14:nvContentPartPr>
              <p14:xfrm>
                <a:off x="9064720" y="3904560"/>
                <a:ext cx="946800" cy="125640"/>
              </p14:xfrm>
            </p:contentPart>
          </mc:Choice>
          <mc:Fallback xmlns="">
            <p:pic>
              <p:nvPicPr>
                <p:cNvPr id="14" name="Ink 13">
                  <a:extLst>
                    <a:ext uri="{FF2B5EF4-FFF2-40B4-BE49-F238E27FC236}">
                      <a16:creationId xmlns:a16="http://schemas.microsoft.com/office/drawing/2014/main" id="{ACB5FCCA-8CFD-425B-9050-3F00E272B144}"/>
                    </a:ext>
                  </a:extLst>
                </p:cNvPr>
                <p:cNvPicPr/>
                <p:nvPr/>
              </p:nvPicPr>
              <p:blipFill>
                <a:blip r:embed="rId14"/>
                <a:stretch>
                  <a:fillRect/>
                </a:stretch>
              </p:blipFill>
              <p:spPr>
                <a:xfrm>
                  <a:off x="9056080" y="3895920"/>
                  <a:ext cx="96444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5" name="Ink 14">
                  <a:extLst>
                    <a:ext uri="{FF2B5EF4-FFF2-40B4-BE49-F238E27FC236}">
                      <a16:creationId xmlns:a16="http://schemas.microsoft.com/office/drawing/2014/main" id="{E3CDC222-E4A8-4AAE-AEC9-BC1B46765A6F}"/>
                    </a:ext>
                  </a:extLst>
                </p14:cNvPr>
                <p14:cNvContentPartPr/>
                <p14:nvPr/>
              </p14:nvContentPartPr>
              <p14:xfrm>
                <a:off x="10324720" y="3494880"/>
                <a:ext cx="115200" cy="969480"/>
              </p14:xfrm>
            </p:contentPart>
          </mc:Choice>
          <mc:Fallback xmlns="">
            <p:pic>
              <p:nvPicPr>
                <p:cNvPr id="15" name="Ink 14">
                  <a:extLst>
                    <a:ext uri="{FF2B5EF4-FFF2-40B4-BE49-F238E27FC236}">
                      <a16:creationId xmlns:a16="http://schemas.microsoft.com/office/drawing/2014/main" id="{E3CDC222-E4A8-4AAE-AEC9-BC1B46765A6F}"/>
                    </a:ext>
                  </a:extLst>
                </p:cNvPr>
                <p:cNvPicPr/>
                <p:nvPr/>
              </p:nvPicPr>
              <p:blipFill>
                <a:blip r:embed="rId16"/>
                <a:stretch>
                  <a:fillRect/>
                </a:stretch>
              </p:blipFill>
              <p:spPr>
                <a:xfrm>
                  <a:off x="10316080" y="3486240"/>
                  <a:ext cx="132840" cy="9871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6" name="Ink 15">
                  <a:extLst>
                    <a:ext uri="{FF2B5EF4-FFF2-40B4-BE49-F238E27FC236}">
                      <a16:creationId xmlns:a16="http://schemas.microsoft.com/office/drawing/2014/main" id="{33278D92-B032-4108-AE66-9D8F6F5154DB}"/>
                    </a:ext>
                  </a:extLst>
                </p14:cNvPr>
                <p14:cNvContentPartPr/>
                <p14:nvPr/>
              </p14:nvContentPartPr>
              <p14:xfrm>
                <a:off x="9952840" y="3908160"/>
                <a:ext cx="927000" cy="123840"/>
              </p14:xfrm>
            </p:contentPart>
          </mc:Choice>
          <mc:Fallback xmlns="">
            <p:pic>
              <p:nvPicPr>
                <p:cNvPr id="16" name="Ink 15">
                  <a:extLst>
                    <a:ext uri="{FF2B5EF4-FFF2-40B4-BE49-F238E27FC236}">
                      <a16:creationId xmlns:a16="http://schemas.microsoft.com/office/drawing/2014/main" id="{33278D92-B032-4108-AE66-9D8F6F5154DB}"/>
                    </a:ext>
                  </a:extLst>
                </p:cNvPr>
                <p:cNvPicPr/>
                <p:nvPr/>
              </p:nvPicPr>
              <p:blipFill>
                <a:blip r:embed="rId18"/>
                <a:stretch>
                  <a:fillRect/>
                </a:stretch>
              </p:blipFill>
              <p:spPr>
                <a:xfrm>
                  <a:off x="9944200" y="3899160"/>
                  <a:ext cx="94464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8" name="Ink 17">
                  <a:extLst>
                    <a:ext uri="{FF2B5EF4-FFF2-40B4-BE49-F238E27FC236}">
                      <a16:creationId xmlns:a16="http://schemas.microsoft.com/office/drawing/2014/main" id="{E21E05E1-D2F1-4DBA-A6E8-237A8AA9E75D}"/>
                    </a:ext>
                  </a:extLst>
                </p14:cNvPr>
                <p14:cNvContentPartPr/>
                <p14:nvPr/>
              </p14:nvContentPartPr>
              <p14:xfrm>
                <a:off x="8602840" y="3470040"/>
                <a:ext cx="72360" cy="929520"/>
              </p14:xfrm>
            </p:contentPart>
          </mc:Choice>
          <mc:Fallback xmlns="">
            <p:pic>
              <p:nvPicPr>
                <p:cNvPr id="18" name="Ink 17">
                  <a:extLst>
                    <a:ext uri="{FF2B5EF4-FFF2-40B4-BE49-F238E27FC236}">
                      <a16:creationId xmlns:a16="http://schemas.microsoft.com/office/drawing/2014/main" id="{E21E05E1-D2F1-4DBA-A6E8-237A8AA9E75D}"/>
                    </a:ext>
                  </a:extLst>
                </p:cNvPr>
                <p:cNvPicPr/>
                <p:nvPr/>
              </p:nvPicPr>
              <p:blipFill>
                <a:blip r:embed="rId20"/>
                <a:stretch>
                  <a:fillRect/>
                </a:stretch>
              </p:blipFill>
              <p:spPr>
                <a:xfrm>
                  <a:off x="8593840" y="3461400"/>
                  <a:ext cx="90000" cy="9471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9" name="Ink 18">
                  <a:extLst>
                    <a:ext uri="{FF2B5EF4-FFF2-40B4-BE49-F238E27FC236}">
                      <a16:creationId xmlns:a16="http://schemas.microsoft.com/office/drawing/2014/main" id="{8D247A2D-7E9B-42C3-9FFF-8D82B6CB76CC}"/>
                    </a:ext>
                  </a:extLst>
                </p14:cNvPr>
                <p14:cNvContentPartPr/>
                <p14:nvPr/>
              </p14:nvContentPartPr>
              <p14:xfrm>
                <a:off x="8124040" y="3841920"/>
                <a:ext cx="855720" cy="66600"/>
              </p14:xfrm>
            </p:contentPart>
          </mc:Choice>
          <mc:Fallback xmlns="">
            <p:pic>
              <p:nvPicPr>
                <p:cNvPr id="19" name="Ink 18">
                  <a:extLst>
                    <a:ext uri="{FF2B5EF4-FFF2-40B4-BE49-F238E27FC236}">
                      <a16:creationId xmlns:a16="http://schemas.microsoft.com/office/drawing/2014/main" id="{8D247A2D-7E9B-42C3-9FFF-8D82B6CB76CC}"/>
                    </a:ext>
                  </a:extLst>
                </p:cNvPr>
                <p:cNvPicPr/>
                <p:nvPr/>
              </p:nvPicPr>
              <p:blipFill>
                <a:blip r:embed="rId22"/>
                <a:stretch>
                  <a:fillRect/>
                </a:stretch>
              </p:blipFill>
              <p:spPr>
                <a:xfrm>
                  <a:off x="8115400" y="3832920"/>
                  <a:ext cx="87336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1" name="Ink 20">
                  <a:extLst>
                    <a:ext uri="{FF2B5EF4-FFF2-40B4-BE49-F238E27FC236}">
                      <a16:creationId xmlns:a16="http://schemas.microsoft.com/office/drawing/2014/main" id="{95E41028-0748-4FC6-A430-37B535DAE7E5}"/>
                    </a:ext>
                  </a:extLst>
                </p14:cNvPr>
                <p14:cNvContentPartPr/>
                <p14:nvPr/>
              </p14:nvContentPartPr>
              <p14:xfrm>
                <a:off x="7200280" y="4448160"/>
                <a:ext cx="845280" cy="969480"/>
              </p14:xfrm>
            </p:contentPart>
          </mc:Choice>
          <mc:Fallback xmlns="">
            <p:pic>
              <p:nvPicPr>
                <p:cNvPr id="21" name="Ink 20">
                  <a:extLst>
                    <a:ext uri="{FF2B5EF4-FFF2-40B4-BE49-F238E27FC236}">
                      <a16:creationId xmlns:a16="http://schemas.microsoft.com/office/drawing/2014/main" id="{95E41028-0748-4FC6-A430-37B535DAE7E5}"/>
                    </a:ext>
                  </a:extLst>
                </p:cNvPr>
                <p:cNvPicPr/>
                <p:nvPr/>
              </p:nvPicPr>
              <p:blipFill>
                <a:blip r:embed="rId24"/>
                <a:stretch>
                  <a:fillRect/>
                </a:stretch>
              </p:blipFill>
              <p:spPr>
                <a:xfrm>
                  <a:off x="7191640" y="4439520"/>
                  <a:ext cx="862920" cy="9871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2" name="Ink 21">
                  <a:extLst>
                    <a:ext uri="{FF2B5EF4-FFF2-40B4-BE49-F238E27FC236}">
                      <a16:creationId xmlns:a16="http://schemas.microsoft.com/office/drawing/2014/main" id="{6FF57886-8165-4A9C-8173-841ECA8C943E}"/>
                    </a:ext>
                  </a:extLst>
                </p14:cNvPr>
                <p14:cNvContentPartPr/>
                <p14:nvPr/>
              </p14:nvContentPartPr>
              <p14:xfrm>
                <a:off x="8478640" y="4478760"/>
                <a:ext cx="40320" cy="959040"/>
              </p14:xfrm>
            </p:contentPart>
          </mc:Choice>
          <mc:Fallback xmlns="">
            <p:pic>
              <p:nvPicPr>
                <p:cNvPr id="22" name="Ink 21">
                  <a:extLst>
                    <a:ext uri="{FF2B5EF4-FFF2-40B4-BE49-F238E27FC236}">
                      <a16:creationId xmlns:a16="http://schemas.microsoft.com/office/drawing/2014/main" id="{6FF57886-8165-4A9C-8173-841ECA8C943E}"/>
                    </a:ext>
                  </a:extLst>
                </p:cNvPr>
                <p:cNvPicPr/>
                <p:nvPr/>
              </p:nvPicPr>
              <p:blipFill>
                <a:blip r:embed="rId26"/>
                <a:stretch>
                  <a:fillRect/>
                </a:stretch>
              </p:blipFill>
              <p:spPr>
                <a:xfrm>
                  <a:off x="8470000" y="4469760"/>
                  <a:ext cx="57960" cy="97668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3" name="Ink 22">
                  <a:extLst>
                    <a:ext uri="{FF2B5EF4-FFF2-40B4-BE49-F238E27FC236}">
                      <a16:creationId xmlns:a16="http://schemas.microsoft.com/office/drawing/2014/main" id="{EE833675-2496-4A74-B151-46EA265563CF}"/>
                    </a:ext>
                  </a:extLst>
                </p14:cNvPr>
                <p14:cNvContentPartPr/>
                <p14:nvPr/>
              </p14:nvContentPartPr>
              <p14:xfrm>
                <a:off x="8124040" y="4927320"/>
                <a:ext cx="898560" cy="97200"/>
              </p14:xfrm>
            </p:contentPart>
          </mc:Choice>
          <mc:Fallback xmlns="">
            <p:pic>
              <p:nvPicPr>
                <p:cNvPr id="23" name="Ink 22">
                  <a:extLst>
                    <a:ext uri="{FF2B5EF4-FFF2-40B4-BE49-F238E27FC236}">
                      <a16:creationId xmlns:a16="http://schemas.microsoft.com/office/drawing/2014/main" id="{EE833675-2496-4A74-B151-46EA265563CF}"/>
                    </a:ext>
                  </a:extLst>
                </p:cNvPr>
                <p:cNvPicPr/>
                <p:nvPr/>
              </p:nvPicPr>
              <p:blipFill>
                <a:blip r:embed="rId28"/>
                <a:stretch>
                  <a:fillRect/>
                </a:stretch>
              </p:blipFill>
              <p:spPr>
                <a:xfrm>
                  <a:off x="8115400" y="4918680"/>
                  <a:ext cx="916200" cy="1148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4" name="Ink 23">
                  <a:extLst>
                    <a:ext uri="{FF2B5EF4-FFF2-40B4-BE49-F238E27FC236}">
                      <a16:creationId xmlns:a16="http://schemas.microsoft.com/office/drawing/2014/main" id="{49B98D89-C1E3-46A5-A317-68734E6CA92B}"/>
                    </a:ext>
                  </a:extLst>
                </p14:cNvPr>
                <p14:cNvContentPartPr/>
                <p14:nvPr/>
              </p14:nvContentPartPr>
              <p14:xfrm>
                <a:off x="9036640" y="4445640"/>
                <a:ext cx="831960" cy="971640"/>
              </p14:xfrm>
            </p:contentPart>
          </mc:Choice>
          <mc:Fallback xmlns="">
            <p:pic>
              <p:nvPicPr>
                <p:cNvPr id="24" name="Ink 23">
                  <a:extLst>
                    <a:ext uri="{FF2B5EF4-FFF2-40B4-BE49-F238E27FC236}">
                      <a16:creationId xmlns:a16="http://schemas.microsoft.com/office/drawing/2014/main" id="{49B98D89-C1E3-46A5-A317-68734E6CA92B}"/>
                    </a:ext>
                  </a:extLst>
                </p:cNvPr>
                <p:cNvPicPr/>
                <p:nvPr/>
              </p:nvPicPr>
              <p:blipFill>
                <a:blip r:embed="rId30"/>
                <a:stretch>
                  <a:fillRect/>
                </a:stretch>
              </p:blipFill>
              <p:spPr>
                <a:xfrm>
                  <a:off x="9028000" y="4436640"/>
                  <a:ext cx="849600" cy="9892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5" name="Ink 24">
                  <a:extLst>
                    <a:ext uri="{FF2B5EF4-FFF2-40B4-BE49-F238E27FC236}">
                      <a16:creationId xmlns:a16="http://schemas.microsoft.com/office/drawing/2014/main" id="{7F29BB44-2C7D-4860-B811-E2AD6C745E8F}"/>
                    </a:ext>
                  </a:extLst>
                </p14:cNvPr>
                <p14:cNvContentPartPr/>
                <p14:nvPr/>
              </p14:nvContentPartPr>
              <p14:xfrm>
                <a:off x="10146880" y="4414680"/>
                <a:ext cx="309600" cy="1149480"/>
              </p14:xfrm>
            </p:contentPart>
          </mc:Choice>
          <mc:Fallback xmlns="">
            <p:pic>
              <p:nvPicPr>
                <p:cNvPr id="25" name="Ink 24">
                  <a:extLst>
                    <a:ext uri="{FF2B5EF4-FFF2-40B4-BE49-F238E27FC236}">
                      <a16:creationId xmlns:a16="http://schemas.microsoft.com/office/drawing/2014/main" id="{7F29BB44-2C7D-4860-B811-E2AD6C745E8F}"/>
                    </a:ext>
                  </a:extLst>
                </p:cNvPr>
                <p:cNvPicPr/>
                <p:nvPr/>
              </p:nvPicPr>
              <p:blipFill>
                <a:blip r:embed="rId32"/>
                <a:stretch>
                  <a:fillRect/>
                </a:stretch>
              </p:blipFill>
              <p:spPr>
                <a:xfrm>
                  <a:off x="10138240" y="4406040"/>
                  <a:ext cx="327240" cy="11671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6" name="Ink 25">
                  <a:extLst>
                    <a:ext uri="{FF2B5EF4-FFF2-40B4-BE49-F238E27FC236}">
                      <a16:creationId xmlns:a16="http://schemas.microsoft.com/office/drawing/2014/main" id="{A3AEF890-D159-46D4-AC79-9E88D0C174FB}"/>
                    </a:ext>
                  </a:extLst>
                </p14:cNvPr>
                <p14:cNvContentPartPr/>
                <p14:nvPr/>
              </p14:nvContentPartPr>
              <p14:xfrm>
                <a:off x="9814600" y="4930560"/>
                <a:ext cx="937080" cy="78120"/>
              </p14:xfrm>
            </p:contentPart>
          </mc:Choice>
          <mc:Fallback xmlns="">
            <p:pic>
              <p:nvPicPr>
                <p:cNvPr id="26" name="Ink 25">
                  <a:extLst>
                    <a:ext uri="{FF2B5EF4-FFF2-40B4-BE49-F238E27FC236}">
                      <a16:creationId xmlns:a16="http://schemas.microsoft.com/office/drawing/2014/main" id="{A3AEF890-D159-46D4-AC79-9E88D0C174FB}"/>
                    </a:ext>
                  </a:extLst>
                </p:cNvPr>
                <p:cNvPicPr/>
                <p:nvPr/>
              </p:nvPicPr>
              <p:blipFill>
                <a:blip r:embed="rId34"/>
                <a:stretch>
                  <a:fillRect/>
                </a:stretch>
              </p:blipFill>
              <p:spPr>
                <a:xfrm>
                  <a:off x="9805960" y="4921560"/>
                  <a:ext cx="95472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8" name="Ink 27">
                  <a:extLst>
                    <a:ext uri="{FF2B5EF4-FFF2-40B4-BE49-F238E27FC236}">
                      <a16:creationId xmlns:a16="http://schemas.microsoft.com/office/drawing/2014/main" id="{4368CB1C-0F24-4E6E-8D78-DDD057C35741}"/>
                    </a:ext>
                  </a:extLst>
                </p14:cNvPr>
                <p14:cNvContentPartPr/>
                <p14:nvPr/>
              </p14:nvContentPartPr>
              <p14:xfrm>
                <a:off x="7140520" y="3562200"/>
                <a:ext cx="995760" cy="727920"/>
              </p14:xfrm>
            </p:contentPart>
          </mc:Choice>
          <mc:Fallback xmlns="">
            <p:pic>
              <p:nvPicPr>
                <p:cNvPr id="28" name="Ink 27">
                  <a:extLst>
                    <a:ext uri="{FF2B5EF4-FFF2-40B4-BE49-F238E27FC236}">
                      <a16:creationId xmlns:a16="http://schemas.microsoft.com/office/drawing/2014/main" id="{4368CB1C-0F24-4E6E-8D78-DDD057C35741}"/>
                    </a:ext>
                  </a:extLst>
                </p:cNvPr>
                <p:cNvPicPr/>
                <p:nvPr/>
              </p:nvPicPr>
              <p:blipFill>
                <a:blip r:embed="rId36"/>
                <a:stretch>
                  <a:fillRect/>
                </a:stretch>
              </p:blipFill>
              <p:spPr>
                <a:xfrm>
                  <a:off x="7131880" y="3553200"/>
                  <a:ext cx="1013400" cy="74556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9" name="Ink 28">
                  <a:extLst>
                    <a:ext uri="{FF2B5EF4-FFF2-40B4-BE49-F238E27FC236}">
                      <a16:creationId xmlns:a16="http://schemas.microsoft.com/office/drawing/2014/main" id="{384C21AC-A0F1-44A5-A521-C2C103336452}"/>
                    </a:ext>
                  </a:extLst>
                </p14:cNvPr>
                <p14:cNvContentPartPr/>
                <p14:nvPr/>
              </p14:nvContentPartPr>
              <p14:xfrm>
                <a:off x="7157080" y="3513240"/>
                <a:ext cx="920880" cy="912960"/>
              </p14:xfrm>
            </p:contentPart>
          </mc:Choice>
          <mc:Fallback xmlns="">
            <p:pic>
              <p:nvPicPr>
                <p:cNvPr id="29" name="Ink 28">
                  <a:extLst>
                    <a:ext uri="{FF2B5EF4-FFF2-40B4-BE49-F238E27FC236}">
                      <a16:creationId xmlns:a16="http://schemas.microsoft.com/office/drawing/2014/main" id="{384C21AC-A0F1-44A5-A521-C2C103336452}"/>
                    </a:ext>
                  </a:extLst>
                </p:cNvPr>
                <p:cNvPicPr/>
                <p:nvPr/>
              </p:nvPicPr>
              <p:blipFill>
                <a:blip r:embed="rId38"/>
                <a:stretch>
                  <a:fillRect/>
                </a:stretch>
              </p:blipFill>
              <p:spPr>
                <a:xfrm>
                  <a:off x="7148080" y="3504600"/>
                  <a:ext cx="938520" cy="9306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1" name="Ink 30">
                  <a:extLst>
                    <a:ext uri="{FF2B5EF4-FFF2-40B4-BE49-F238E27FC236}">
                      <a16:creationId xmlns:a16="http://schemas.microsoft.com/office/drawing/2014/main" id="{90FDE82B-C118-4626-8D5F-2107647E6001}"/>
                    </a:ext>
                  </a:extLst>
                </p14:cNvPr>
                <p14:cNvContentPartPr/>
                <p14:nvPr/>
              </p14:nvContentPartPr>
              <p14:xfrm>
                <a:off x="7204960" y="1878120"/>
                <a:ext cx="840600" cy="640440"/>
              </p14:xfrm>
            </p:contentPart>
          </mc:Choice>
          <mc:Fallback xmlns="">
            <p:pic>
              <p:nvPicPr>
                <p:cNvPr id="31" name="Ink 30">
                  <a:extLst>
                    <a:ext uri="{FF2B5EF4-FFF2-40B4-BE49-F238E27FC236}">
                      <a16:creationId xmlns:a16="http://schemas.microsoft.com/office/drawing/2014/main" id="{90FDE82B-C118-4626-8D5F-2107647E6001}"/>
                    </a:ext>
                  </a:extLst>
                </p:cNvPr>
                <p:cNvPicPr/>
                <p:nvPr/>
              </p:nvPicPr>
              <p:blipFill>
                <a:blip r:embed="rId40"/>
                <a:stretch>
                  <a:fillRect/>
                </a:stretch>
              </p:blipFill>
              <p:spPr>
                <a:xfrm>
                  <a:off x="7196320" y="1869480"/>
                  <a:ext cx="858240" cy="6580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048" name="Ink 2047">
                  <a:extLst>
                    <a:ext uri="{FF2B5EF4-FFF2-40B4-BE49-F238E27FC236}">
                      <a16:creationId xmlns:a16="http://schemas.microsoft.com/office/drawing/2014/main" id="{2F0277BA-9896-4797-9521-95B6981E5451}"/>
                    </a:ext>
                  </a:extLst>
                </p14:cNvPr>
                <p14:cNvContentPartPr/>
                <p14:nvPr/>
              </p14:nvContentPartPr>
              <p14:xfrm>
                <a:off x="7192360" y="1824480"/>
                <a:ext cx="953640" cy="731160"/>
              </p14:xfrm>
            </p:contentPart>
          </mc:Choice>
          <mc:Fallback xmlns="">
            <p:pic>
              <p:nvPicPr>
                <p:cNvPr id="2048" name="Ink 2047">
                  <a:extLst>
                    <a:ext uri="{FF2B5EF4-FFF2-40B4-BE49-F238E27FC236}">
                      <a16:creationId xmlns:a16="http://schemas.microsoft.com/office/drawing/2014/main" id="{2F0277BA-9896-4797-9521-95B6981E5451}"/>
                    </a:ext>
                  </a:extLst>
                </p:cNvPr>
                <p:cNvPicPr/>
                <p:nvPr/>
              </p:nvPicPr>
              <p:blipFill>
                <a:blip r:embed="rId42"/>
                <a:stretch>
                  <a:fillRect/>
                </a:stretch>
              </p:blipFill>
              <p:spPr>
                <a:xfrm>
                  <a:off x="7183720" y="1815480"/>
                  <a:ext cx="971280" cy="7488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049" name="Ink 2048">
                  <a:extLst>
                    <a:ext uri="{FF2B5EF4-FFF2-40B4-BE49-F238E27FC236}">
                      <a16:creationId xmlns:a16="http://schemas.microsoft.com/office/drawing/2014/main" id="{1CB4A93E-7892-4F2D-A19E-AE485C100FA6}"/>
                    </a:ext>
                  </a:extLst>
                </p14:cNvPr>
                <p14:cNvContentPartPr/>
                <p14:nvPr/>
              </p14:nvContentPartPr>
              <p14:xfrm>
                <a:off x="8189200" y="1834560"/>
                <a:ext cx="820440" cy="697320"/>
              </p14:xfrm>
            </p:contentPart>
          </mc:Choice>
          <mc:Fallback xmlns="">
            <p:pic>
              <p:nvPicPr>
                <p:cNvPr id="2049" name="Ink 2048">
                  <a:extLst>
                    <a:ext uri="{FF2B5EF4-FFF2-40B4-BE49-F238E27FC236}">
                      <a16:creationId xmlns:a16="http://schemas.microsoft.com/office/drawing/2014/main" id="{1CB4A93E-7892-4F2D-A19E-AE485C100FA6}"/>
                    </a:ext>
                  </a:extLst>
                </p:cNvPr>
                <p:cNvPicPr/>
                <p:nvPr/>
              </p:nvPicPr>
              <p:blipFill>
                <a:blip r:embed="rId44"/>
                <a:stretch>
                  <a:fillRect/>
                </a:stretch>
              </p:blipFill>
              <p:spPr>
                <a:xfrm>
                  <a:off x="8180200" y="1825560"/>
                  <a:ext cx="838080" cy="7149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051" name="Ink 2050">
                  <a:extLst>
                    <a:ext uri="{FF2B5EF4-FFF2-40B4-BE49-F238E27FC236}">
                      <a16:creationId xmlns:a16="http://schemas.microsoft.com/office/drawing/2014/main" id="{E9CB9117-94E8-4147-9F82-0E4F2C24669D}"/>
                    </a:ext>
                  </a:extLst>
                </p14:cNvPr>
                <p14:cNvContentPartPr/>
                <p14:nvPr/>
              </p14:nvContentPartPr>
              <p14:xfrm>
                <a:off x="8064280" y="1849680"/>
                <a:ext cx="934200" cy="738720"/>
              </p14:xfrm>
            </p:contentPart>
          </mc:Choice>
          <mc:Fallback xmlns="">
            <p:pic>
              <p:nvPicPr>
                <p:cNvPr id="2051" name="Ink 2050">
                  <a:extLst>
                    <a:ext uri="{FF2B5EF4-FFF2-40B4-BE49-F238E27FC236}">
                      <a16:creationId xmlns:a16="http://schemas.microsoft.com/office/drawing/2014/main" id="{E9CB9117-94E8-4147-9F82-0E4F2C24669D}"/>
                    </a:ext>
                  </a:extLst>
                </p:cNvPr>
                <p:cNvPicPr/>
                <p:nvPr/>
              </p:nvPicPr>
              <p:blipFill>
                <a:blip r:embed="rId46"/>
                <a:stretch>
                  <a:fillRect/>
                </a:stretch>
              </p:blipFill>
              <p:spPr>
                <a:xfrm>
                  <a:off x="8055280" y="1841040"/>
                  <a:ext cx="951840" cy="7563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053" name="Ink 2052">
                  <a:extLst>
                    <a:ext uri="{FF2B5EF4-FFF2-40B4-BE49-F238E27FC236}">
                      <a16:creationId xmlns:a16="http://schemas.microsoft.com/office/drawing/2014/main" id="{CDF5515A-E908-453E-A23C-9D8F04C523F0}"/>
                    </a:ext>
                  </a:extLst>
                </p14:cNvPr>
                <p14:cNvContentPartPr/>
                <p14:nvPr/>
              </p14:nvContentPartPr>
              <p14:xfrm>
                <a:off x="8115400" y="5313960"/>
                <a:ext cx="939600" cy="591480"/>
              </p14:xfrm>
            </p:contentPart>
          </mc:Choice>
          <mc:Fallback xmlns="">
            <p:pic>
              <p:nvPicPr>
                <p:cNvPr id="2053" name="Ink 2052">
                  <a:extLst>
                    <a:ext uri="{FF2B5EF4-FFF2-40B4-BE49-F238E27FC236}">
                      <a16:creationId xmlns:a16="http://schemas.microsoft.com/office/drawing/2014/main" id="{CDF5515A-E908-453E-A23C-9D8F04C523F0}"/>
                    </a:ext>
                  </a:extLst>
                </p:cNvPr>
                <p:cNvPicPr/>
                <p:nvPr/>
              </p:nvPicPr>
              <p:blipFill>
                <a:blip r:embed="rId48"/>
                <a:stretch>
                  <a:fillRect/>
                </a:stretch>
              </p:blipFill>
              <p:spPr>
                <a:xfrm>
                  <a:off x="8106400" y="5304960"/>
                  <a:ext cx="957240" cy="60912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054" name="Ink 2053">
                  <a:extLst>
                    <a:ext uri="{FF2B5EF4-FFF2-40B4-BE49-F238E27FC236}">
                      <a16:creationId xmlns:a16="http://schemas.microsoft.com/office/drawing/2014/main" id="{09F2E269-C746-4C00-AAA7-C19F56AFF7E9}"/>
                    </a:ext>
                  </a:extLst>
                </p14:cNvPr>
                <p14:cNvContentPartPr/>
                <p14:nvPr/>
              </p14:nvContentPartPr>
              <p14:xfrm>
                <a:off x="8128720" y="5319000"/>
                <a:ext cx="879840" cy="656280"/>
              </p14:xfrm>
            </p:contentPart>
          </mc:Choice>
          <mc:Fallback xmlns="">
            <p:pic>
              <p:nvPicPr>
                <p:cNvPr id="2054" name="Ink 2053">
                  <a:extLst>
                    <a:ext uri="{FF2B5EF4-FFF2-40B4-BE49-F238E27FC236}">
                      <a16:creationId xmlns:a16="http://schemas.microsoft.com/office/drawing/2014/main" id="{09F2E269-C746-4C00-AAA7-C19F56AFF7E9}"/>
                    </a:ext>
                  </a:extLst>
                </p:cNvPr>
                <p:cNvPicPr/>
                <p:nvPr/>
              </p:nvPicPr>
              <p:blipFill>
                <a:blip r:embed="rId50"/>
                <a:stretch>
                  <a:fillRect/>
                </a:stretch>
              </p:blipFill>
              <p:spPr>
                <a:xfrm>
                  <a:off x="8119720" y="5310000"/>
                  <a:ext cx="897480" cy="673920"/>
                </a:xfrm>
                <a:prstGeom prst="rect">
                  <a:avLst/>
                </a:prstGeom>
              </p:spPr>
            </p:pic>
          </mc:Fallback>
        </mc:AlternateContent>
      </p:grpSp>
    </p:spTree>
    <p:extLst>
      <p:ext uri="{BB962C8B-B14F-4D97-AF65-F5344CB8AC3E}">
        <p14:creationId xmlns:p14="http://schemas.microsoft.com/office/powerpoint/2010/main" val="188055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A0F4-432A-4A5B-8648-555E934B0F85}"/>
              </a:ext>
            </a:extLst>
          </p:cNvPr>
          <p:cNvSpPr>
            <a:spLocks noGrp="1"/>
          </p:cNvSpPr>
          <p:nvPr>
            <p:ph type="title"/>
          </p:nvPr>
        </p:nvSpPr>
        <p:spPr>
          <a:xfrm>
            <a:off x="838200" y="365126"/>
            <a:ext cx="10515600" cy="1165860"/>
          </a:xfrm>
          <a:solidFill>
            <a:schemeClr val="accent2">
              <a:lumMod val="20000"/>
              <a:lumOff val="80000"/>
            </a:schemeClr>
          </a:solidFill>
        </p:spPr>
        <p:txBody>
          <a:bodyPr/>
          <a:lstStyle/>
          <a:p>
            <a:pPr algn="ctr"/>
            <a:r>
              <a:rPr lang="en-GB" spc="300" dirty="0">
                <a:latin typeface="Century Gothic" panose="020B0502020202020204" pitchFamily="34" charset="0"/>
              </a:rPr>
              <a:t>Practise letter movements </a:t>
            </a:r>
          </a:p>
        </p:txBody>
      </p:sp>
      <p:sp>
        <p:nvSpPr>
          <p:cNvPr id="3" name="Content Placeholder 2">
            <a:extLst>
              <a:ext uri="{FF2B5EF4-FFF2-40B4-BE49-F238E27FC236}">
                <a16:creationId xmlns:a16="http://schemas.microsoft.com/office/drawing/2014/main" id="{8963CF27-8023-4A99-8877-743704CE908C}"/>
              </a:ext>
            </a:extLst>
          </p:cNvPr>
          <p:cNvSpPr>
            <a:spLocks noGrp="1"/>
          </p:cNvSpPr>
          <p:nvPr>
            <p:ph idx="1"/>
          </p:nvPr>
        </p:nvSpPr>
        <p:spPr>
          <a:xfrm>
            <a:off x="838200" y="1806098"/>
            <a:ext cx="6964680" cy="4523581"/>
          </a:xfrm>
        </p:spPr>
        <p:txBody>
          <a:bodyPr>
            <a:normAutofit fontScale="77500" lnSpcReduction="20000"/>
          </a:bodyPr>
          <a:lstStyle/>
          <a:p>
            <a:pPr marL="0" indent="0">
              <a:lnSpc>
                <a:spcPct val="160000"/>
              </a:lnSpc>
              <a:buNone/>
            </a:pPr>
            <a:r>
              <a:rPr lang="en-GB" dirty="0">
                <a:latin typeface="Selawik Light" panose="020B0502040204020203" pitchFamily="34" charset="0"/>
              </a:rPr>
              <a:t>The correct letter movement is what counts, not just producing a neat letter. Children get better at producing letters by practising letter movements: big letters on walls; little letters in shaving foam; letters in sand, jelly and on paper. Rainbow letters with several colours and random patterns of letters are all good practice. Practise saying letter names with the letter movement to build that association. </a:t>
            </a:r>
            <a:r>
              <a:rPr lang="en-GB" b="1" dirty="0">
                <a:latin typeface="Selawik Light" panose="020B0502040204020203" pitchFamily="34" charset="0"/>
              </a:rPr>
              <a:t>Watch your children write and check their movements, not their neatness</a:t>
            </a:r>
            <a:r>
              <a:rPr lang="en-GB" dirty="0">
                <a:latin typeface="Selawik Light" panose="020B0502040204020203" pitchFamily="34" charset="0"/>
              </a:rPr>
              <a:t>.</a:t>
            </a:r>
            <a:endParaRPr lang="en-GB" dirty="0"/>
          </a:p>
        </p:txBody>
      </p:sp>
      <p:pic>
        <p:nvPicPr>
          <p:cNvPr id="3074" name="Picture 2" descr="Information Booklet">
            <a:extLst>
              <a:ext uri="{FF2B5EF4-FFF2-40B4-BE49-F238E27FC236}">
                <a16:creationId xmlns:a16="http://schemas.microsoft.com/office/drawing/2014/main" id="{969491A1-071D-4DD2-8B16-B37A461574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214" y="1931988"/>
            <a:ext cx="2902586" cy="407298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422C5D5C-30A8-4D3D-83DA-3FF0F5D27167}"/>
                  </a:ext>
                </a:extLst>
              </p14:cNvPr>
              <p14:cNvContentPartPr/>
              <p14:nvPr/>
            </p14:nvContentPartPr>
            <p14:xfrm>
              <a:off x="9116920" y="3011400"/>
              <a:ext cx="1451520" cy="1902600"/>
            </p14:xfrm>
          </p:contentPart>
        </mc:Choice>
        <mc:Fallback xmlns="">
          <p:pic>
            <p:nvPicPr>
              <p:cNvPr id="7" name="Ink 6">
                <a:extLst>
                  <a:ext uri="{FF2B5EF4-FFF2-40B4-BE49-F238E27FC236}">
                    <a16:creationId xmlns:a16="http://schemas.microsoft.com/office/drawing/2014/main" id="{422C5D5C-30A8-4D3D-83DA-3FF0F5D27167}"/>
                  </a:ext>
                </a:extLst>
              </p:cNvPr>
              <p:cNvPicPr/>
              <p:nvPr/>
            </p:nvPicPr>
            <p:blipFill>
              <a:blip r:embed="rId4"/>
              <a:stretch>
                <a:fillRect/>
              </a:stretch>
            </p:blipFill>
            <p:spPr>
              <a:xfrm>
                <a:off x="9053920" y="2948760"/>
                <a:ext cx="1577160" cy="2028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13D4E5EF-ED75-4A6C-B89C-DC2A207F201B}"/>
                  </a:ext>
                </a:extLst>
              </p14:cNvPr>
              <p14:cNvContentPartPr/>
              <p14:nvPr/>
            </p14:nvContentPartPr>
            <p14:xfrm>
              <a:off x="9223840" y="2912040"/>
              <a:ext cx="1506600" cy="1997280"/>
            </p14:xfrm>
          </p:contentPart>
        </mc:Choice>
        <mc:Fallback xmlns="">
          <p:pic>
            <p:nvPicPr>
              <p:cNvPr id="8" name="Ink 7">
                <a:extLst>
                  <a:ext uri="{FF2B5EF4-FFF2-40B4-BE49-F238E27FC236}">
                    <a16:creationId xmlns:a16="http://schemas.microsoft.com/office/drawing/2014/main" id="{13D4E5EF-ED75-4A6C-B89C-DC2A207F201B}"/>
                  </a:ext>
                </a:extLst>
              </p:cNvPr>
              <p:cNvPicPr/>
              <p:nvPr/>
            </p:nvPicPr>
            <p:blipFill>
              <a:blip r:embed="rId6"/>
              <a:stretch>
                <a:fillRect/>
              </a:stretch>
            </p:blipFill>
            <p:spPr>
              <a:xfrm>
                <a:off x="9160840" y="2849040"/>
                <a:ext cx="1632240" cy="2122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9A325A52-E77A-4592-B886-9D0B7F573FA3}"/>
                  </a:ext>
                </a:extLst>
              </p14:cNvPr>
              <p14:cNvContentPartPr/>
              <p14:nvPr/>
            </p14:nvContentPartPr>
            <p14:xfrm>
              <a:off x="9159760" y="2964600"/>
              <a:ext cx="1517040" cy="2075400"/>
            </p14:xfrm>
          </p:contentPart>
        </mc:Choice>
        <mc:Fallback xmlns="">
          <p:pic>
            <p:nvPicPr>
              <p:cNvPr id="9" name="Ink 8">
                <a:extLst>
                  <a:ext uri="{FF2B5EF4-FFF2-40B4-BE49-F238E27FC236}">
                    <a16:creationId xmlns:a16="http://schemas.microsoft.com/office/drawing/2014/main" id="{9A325A52-E77A-4592-B886-9D0B7F573FA3}"/>
                  </a:ext>
                </a:extLst>
              </p:cNvPr>
              <p:cNvPicPr/>
              <p:nvPr/>
            </p:nvPicPr>
            <p:blipFill>
              <a:blip r:embed="rId8"/>
              <a:stretch>
                <a:fillRect/>
              </a:stretch>
            </p:blipFill>
            <p:spPr>
              <a:xfrm>
                <a:off x="9097120" y="2901600"/>
                <a:ext cx="1642680" cy="2201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57BBCFE9-DC08-4471-B7E3-B784A05A6945}"/>
                  </a:ext>
                </a:extLst>
              </p14:cNvPr>
              <p14:cNvContentPartPr/>
              <p14:nvPr/>
            </p14:nvContentPartPr>
            <p14:xfrm>
              <a:off x="9394120" y="2812680"/>
              <a:ext cx="1307160" cy="1968840"/>
            </p14:xfrm>
          </p:contentPart>
        </mc:Choice>
        <mc:Fallback xmlns="">
          <p:pic>
            <p:nvPicPr>
              <p:cNvPr id="10" name="Ink 9">
                <a:extLst>
                  <a:ext uri="{FF2B5EF4-FFF2-40B4-BE49-F238E27FC236}">
                    <a16:creationId xmlns:a16="http://schemas.microsoft.com/office/drawing/2014/main" id="{57BBCFE9-DC08-4471-B7E3-B784A05A6945}"/>
                  </a:ext>
                </a:extLst>
              </p:cNvPr>
              <p:cNvPicPr/>
              <p:nvPr/>
            </p:nvPicPr>
            <p:blipFill>
              <a:blip r:embed="rId10"/>
              <a:stretch>
                <a:fillRect/>
              </a:stretch>
            </p:blipFill>
            <p:spPr>
              <a:xfrm>
                <a:off x="9331480" y="2750040"/>
                <a:ext cx="1432800" cy="2094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Ink 10">
                <a:extLst>
                  <a:ext uri="{FF2B5EF4-FFF2-40B4-BE49-F238E27FC236}">
                    <a16:creationId xmlns:a16="http://schemas.microsoft.com/office/drawing/2014/main" id="{BFA35BCB-FC5C-4031-951D-67200BD9D9C0}"/>
                  </a:ext>
                </a:extLst>
              </p14:cNvPr>
              <p14:cNvContentPartPr/>
              <p14:nvPr/>
            </p14:nvContentPartPr>
            <p14:xfrm>
              <a:off x="9070840" y="2932200"/>
              <a:ext cx="1687320" cy="2055960"/>
            </p14:xfrm>
          </p:contentPart>
        </mc:Choice>
        <mc:Fallback xmlns="">
          <p:pic>
            <p:nvPicPr>
              <p:cNvPr id="11" name="Ink 10">
                <a:extLst>
                  <a:ext uri="{FF2B5EF4-FFF2-40B4-BE49-F238E27FC236}">
                    <a16:creationId xmlns:a16="http://schemas.microsoft.com/office/drawing/2014/main" id="{BFA35BCB-FC5C-4031-951D-67200BD9D9C0}"/>
                  </a:ext>
                </a:extLst>
              </p:cNvPr>
              <p:cNvPicPr/>
              <p:nvPr/>
            </p:nvPicPr>
            <p:blipFill>
              <a:blip r:embed="rId12"/>
              <a:stretch>
                <a:fillRect/>
              </a:stretch>
            </p:blipFill>
            <p:spPr>
              <a:xfrm>
                <a:off x="9008200" y="2869200"/>
                <a:ext cx="1812960" cy="21816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2" name="Ink 11">
                <a:extLst>
                  <a:ext uri="{FF2B5EF4-FFF2-40B4-BE49-F238E27FC236}">
                    <a16:creationId xmlns:a16="http://schemas.microsoft.com/office/drawing/2014/main" id="{0C38B6A9-A5AC-4842-AA86-3D0906AFB950}"/>
                  </a:ext>
                </a:extLst>
              </p14:cNvPr>
              <p14:cNvContentPartPr/>
              <p14:nvPr/>
            </p14:nvContentPartPr>
            <p14:xfrm>
              <a:off x="9257680" y="2851560"/>
              <a:ext cx="1639080" cy="2125440"/>
            </p14:xfrm>
          </p:contentPart>
        </mc:Choice>
        <mc:Fallback xmlns="">
          <p:pic>
            <p:nvPicPr>
              <p:cNvPr id="12" name="Ink 11">
                <a:extLst>
                  <a:ext uri="{FF2B5EF4-FFF2-40B4-BE49-F238E27FC236}">
                    <a16:creationId xmlns:a16="http://schemas.microsoft.com/office/drawing/2014/main" id="{0C38B6A9-A5AC-4842-AA86-3D0906AFB950}"/>
                  </a:ext>
                </a:extLst>
              </p:cNvPr>
              <p:cNvPicPr/>
              <p:nvPr/>
            </p:nvPicPr>
            <p:blipFill>
              <a:blip r:embed="rId14"/>
              <a:stretch>
                <a:fillRect/>
              </a:stretch>
            </p:blipFill>
            <p:spPr>
              <a:xfrm>
                <a:off x="9194680" y="2788920"/>
                <a:ext cx="1764720" cy="2251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a:extLst>
                  <a:ext uri="{FF2B5EF4-FFF2-40B4-BE49-F238E27FC236}">
                    <a16:creationId xmlns:a16="http://schemas.microsoft.com/office/drawing/2014/main" id="{81737C79-3384-4CD1-BC1C-A2E3AEBDFAEF}"/>
                  </a:ext>
                </a:extLst>
              </p14:cNvPr>
              <p14:cNvContentPartPr/>
              <p14:nvPr/>
            </p14:nvContentPartPr>
            <p14:xfrm>
              <a:off x="9237160" y="2975400"/>
              <a:ext cx="1510200" cy="1997280"/>
            </p14:xfrm>
          </p:contentPart>
        </mc:Choice>
        <mc:Fallback xmlns="">
          <p:pic>
            <p:nvPicPr>
              <p:cNvPr id="13" name="Ink 12">
                <a:extLst>
                  <a:ext uri="{FF2B5EF4-FFF2-40B4-BE49-F238E27FC236}">
                    <a16:creationId xmlns:a16="http://schemas.microsoft.com/office/drawing/2014/main" id="{81737C79-3384-4CD1-BC1C-A2E3AEBDFAEF}"/>
                  </a:ext>
                </a:extLst>
              </p:cNvPr>
              <p:cNvPicPr/>
              <p:nvPr/>
            </p:nvPicPr>
            <p:blipFill>
              <a:blip r:embed="rId16"/>
              <a:stretch>
                <a:fillRect/>
              </a:stretch>
            </p:blipFill>
            <p:spPr>
              <a:xfrm>
                <a:off x="9174520" y="2912760"/>
                <a:ext cx="1635840" cy="2122920"/>
              </a:xfrm>
              <a:prstGeom prst="rect">
                <a:avLst/>
              </a:prstGeom>
            </p:spPr>
          </p:pic>
        </mc:Fallback>
      </mc:AlternateContent>
      <p:sp>
        <p:nvSpPr>
          <p:cNvPr id="14" name="TextBox 13">
            <a:extLst>
              <a:ext uri="{FF2B5EF4-FFF2-40B4-BE49-F238E27FC236}">
                <a16:creationId xmlns:a16="http://schemas.microsoft.com/office/drawing/2014/main" id="{6C0047C9-B799-4607-9D08-61E37AD26940}"/>
              </a:ext>
            </a:extLst>
          </p:cNvPr>
          <p:cNvSpPr txBox="1"/>
          <p:nvPr/>
        </p:nvSpPr>
        <p:spPr>
          <a:xfrm>
            <a:off x="8073953" y="6037372"/>
            <a:ext cx="3681094" cy="646331"/>
          </a:xfrm>
          <a:prstGeom prst="rect">
            <a:avLst/>
          </a:prstGeom>
          <a:noFill/>
        </p:spPr>
        <p:txBody>
          <a:bodyPr wrap="square" rtlCol="0">
            <a:spAutoFit/>
          </a:bodyPr>
          <a:lstStyle/>
          <a:p>
            <a:pPr algn="ctr"/>
            <a:r>
              <a:rPr lang="en-GB" dirty="0">
                <a:latin typeface="Selawik Light" panose="020B0502040204020203" pitchFamily="34" charset="0"/>
              </a:rPr>
              <a:t>Rainbow letters, go over in different colours. Using a template</a:t>
            </a:r>
          </a:p>
        </p:txBody>
      </p:sp>
    </p:spTree>
    <p:extLst>
      <p:ext uri="{BB962C8B-B14F-4D97-AF65-F5344CB8AC3E}">
        <p14:creationId xmlns:p14="http://schemas.microsoft.com/office/powerpoint/2010/main" val="3358470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A0F4-432A-4A5B-8648-555E934B0F85}"/>
              </a:ext>
            </a:extLst>
          </p:cNvPr>
          <p:cNvSpPr>
            <a:spLocks noGrp="1"/>
          </p:cNvSpPr>
          <p:nvPr>
            <p:ph type="title"/>
          </p:nvPr>
        </p:nvSpPr>
        <p:spPr>
          <a:xfrm>
            <a:off x="838200" y="365126"/>
            <a:ext cx="10515600" cy="1165860"/>
          </a:xfrm>
          <a:solidFill>
            <a:schemeClr val="accent2">
              <a:lumMod val="20000"/>
              <a:lumOff val="80000"/>
            </a:schemeClr>
          </a:solidFill>
        </p:spPr>
        <p:txBody>
          <a:bodyPr/>
          <a:lstStyle/>
          <a:p>
            <a:pPr algn="ctr"/>
            <a:r>
              <a:rPr lang="en-GB" spc="300" dirty="0">
                <a:latin typeface="Century Gothic" panose="020B0502020202020204" pitchFamily="34" charset="0"/>
              </a:rPr>
              <a:t>Practise letter movements </a:t>
            </a:r>
          </a:p>
        </p:txBody>
      </p:sp>
      <p:sp>
        <p:nvSpPr>
          <p:cNvPr id="4" name="TextBox 3">
            <a:extLst>
              <a:ext uri="{FF2B5EF4-FFF2-40B4-BE49-F238E27FC236}">
                <a16:creationId xmlns:a16="http://schemas.microsoft.com/office/drawing/2014/main" id="{83B92830-066C-467B-B98C-97318451A161}"/>
              </a:ext>
            </a:extLst>
          </p:cNvPr>
          <p:cNvSpPr txBox="1"/>
          <p:nvPr/>
        </p:nvSpPr>
        <p:spPr>
          <a:xfrm>
            <a:off x="1409065" y="2232024"/>
            <a:ext cx="9753600" cy="3170099"/>
          </a:xfrm>
          <a:prstGeom prst="rect">
            <a:avLst/>
          </a:prstGeom>
          <a:noFill/>
        </p:spPr>
        <p:txBody>
          <a:bodyPr wrap="square" rtlCol="0">
            <a:spAutoFit/>
          </a:bodyPr>
          <a:lstStyle/>
          <a:p>
            <a:pPr marL="342900" indent="-342900">
              <a:buAutoNum type="arabicPeriod"/>
            </a:pPr>
            <a:r>
              <a:rPr lang="en-GB" sz="2800" dirty="0">
                <a:latin typeface="Selawik Light" panose="020B0502040204020203" pitchFamily="34" charset="0"/>
              </a:rPr>
              <a:t>Look at the letter.</a:t>
            </a:r>
          </a:p>
          <a:p>
            <a:pPr marL="342900" indent="-342900">
              <a:buAutoNum type="arabicPeriod"/>
            </a:pPr>
            <a:r>
              <a:rPr lang="en-GB" sz="2800" dirty="0">
                <a:latin typeface="Selawik Light" panose="020B0502040204020203" pitchFamily="34" charset="0"/>
              </a:rPr>
              <a:t>Look at the Ruth Miskin rhyme. </a:t>
            </a:r>
            <a:r>
              <a:rPr lang="en-GB" sz="2000" dirty="0">
                <a:latin typeface="Selawik Light" panose="020B0502040204020203" pitchFamily="34" charset="0"/>
              </a:rPr>
              <a:t>“around the apple and down the leaf”</a:t>
            </a:r>
          </a:p>
          <a:p>
            <a:pPr marL="342900" indent="-342900">
              <a:buAutoNum type="arabicPeriod"/>
            </a:pPr>
            <a:r>
              <a:rPr lang="en-GB" sz="2800" dirty="0">
                <a:latin typeface="Selawik Light" panose="020B0502040204020203" pitchFamily="34" charset="0"/>
              </a:rPr>
              <a:t>Skywrite with both hands. </a:t>
            </a:r>
            <a:r>
              <a:rPr lang="en-GB" sz="2000" dirty="0">
                <a:latin typeface="Selawik Light" panose="020B0502040204020203" pitchFamily="34" charset="0"/>
              </a:rPr>
              <a:t>That means draw it big using the whole body standing up and move the arms around following the rhyme. (Big movements will help the brain with hand eye coordination) </a:t>
            </a:r>
            <a:endParaRPr lang="en-GB" sz="2800" dirty="0">
              <a:latin typeface="Selawik Light" panose="020B0502040204020203" pitchFamily="34" charset="0"/>
            </a:endParaRPr>
          </a:p>
          <a:p>
            <a:pPr marL="342900" indent="-342900">
              <a:buAutoNum type="arabicPeriod"/>
            </a:pPr>
            <a:r>
              <a:rPr lang="en-GB" sz="2800" dirty="0">
                <a:latin typeface="Selawik Light" panose="020B0502040204020203" pitchFamily="34" charset="0"/>
              </a:rPr>
              <a:t>Write the letter on different surfaces with finger. </a:t>
            </a:r>
            <a:r>
              <a:rPr lang="en-GB" sz="2000" dirty="0">
                <a:latin typeface="Selawik Light" panose="020B0502040204020203" pitchFamily="34" charset="0"/>
              </a:rPr>
              <a:t>You could use your thigh, palm/in a tray of sugar granules </a:t>
            </a:r>
          </a:p>
          <a:p>
            <a:pPr marL="342900" indent="-342900">
              <a:buAutoNum type="arabicPeriod"/>
            </a:pPr>
            <a:r>
              <a:rPr lang="en-GB" sz="2800" dirty="0">
                <a:latin typeface="Selawik Light" panose="020B0502040204020203" pitchFamily="34" charset="0"/>
              </a:rPr>
              <a:t>Have a go with a pencil and paper</a:t>
            </a:r>
          </a:p>
        </p:txBody>
      </p:sp>
    </p:spTree>
    <p:extLst>
      <p:ext uri="{BB962C8B-B14F-4D97-AF65-F5344CB8AC3E}">
        <p14:creationId xmlns:p14="http://schemas.microsoft.com/office/powerpoint/2010/main" val="2554406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516CB-0427-4E9C-BAD7-A4B700C858D2}"/>
              </a:ext>
            </a:extLst>
          </p:cNvPr>
          <p:cNvSpPr>
            <a:spLocks noGrp="1"/>
          </p:cNvSpPr>
          <p:nvPr>
            <p:ph type="title"/>
          </p:nvPr>
        </p:nvSpPr>
        <p:spPr>
          <a:solidFill>
            <a:schemeClr val="accent2">
              <a:lumMod val="20000"/>
              <a:lumOff val="80000"/>
            </a:schemeClr>
          </a:solidFill>
        </p:spPr>
        <p:txBody>
          <a:bodyPr>
            <a:normAutofit/>
          </a:bodyPr>
          <a:lstStyle/>
          <a:p>
            <a:pPr algn="ctr"/>
            <a:r>
              <a:rPr lang="en-GB" sz="6600" spc="300" dirty="0">
                <a:latin typeface="Century Gothic" panose="020B0502020202020204" pitchFamily="34" charset="0"/>
              </a:rPr>
              <a:t>Small Steps</a:t>
            </a:r>
          </a:p>
        </p:txBody>
      </p:sp>
      <p:sp>
        <p:nvSpPr>
          <p:cNvPr id="3" name="Content Placeholder 2">
            <a:extLst>
              <a:ext uri="{FF2B5EF4-FFF2-40B4-BE49-F238E27FC236}">
                <a16:creationId xmlns:a16="http://schemas.microsoft.com/office/drawing/2014/main" id="{80F3A143-F675-4FDC-AA10-BBAFA7A84CBB}"/>
              </a:ext>
            </a:extLst>
          </p:cNvPr>
          <p:cNvSpPr>
            <a:spLocks noGrp="1"/>
          </p:cNvSpPr>
          <p:nvPr>
            <p:ph idx="1"/>
          </p:nvPr>
        </p:nvSpPr>
        <p:spPr/>
        <p:txBody>
          <a:bodyPr>
            <a:normAutofit lnSpcReduction="10000"/>
          </a:bodyPr>
          <a:lstStyle/>
          <a:p>
            <a:pPr marL="0" indent="0">
              <a:buNone/>
            </a:pPr>
            <a:r>
              <a:rPr lang="en-GB" dirty="0">
                <a:latin typeface="Selawik Light" panose="020B0502040204020203" pitchFamily="34" charset="0"/>
              </a:rPr>
              <a:t>You could break it down into smaller steps and practise different groups of letters at a time.</a:t>
            </a:r>
          </a:p>
          <a:p>
            <a:pPr marL="0" indent="0">
              <a:buNone/>
            </a:pPr>
            <a:endParaRPr lang="en-GB" dirty="0">
              <a:latin typeface="Selawik Light" panose="020B0502040204020203" pitchFamily="34" charset="0"/>
            </a:endParaRPr>
          </a:p>
          <a:p>
            <a:r>
              <a:rPr lang="en-GB" dirty="0">
                <a:solidFill>
                  <a:srgbClr val="00B050"/>
                </a:solidFill>
                <a:latin typeface="Selawik Light" panose="020B0502040204020203" pitchFamily="34" charset="0"/>
              </a:rPr>
              <a:t>Curly caterpillars </a:t>
            </a:r>
            <a:r>
              <a:rPr lang="en-GB" dirty="0">
                <a:latin typeface="Selawik Light" panose="020B0502040204020203" pitchFamily="34" charset="0"/>
              </a:rPr>
              <a:t>letters</a:t>
            </a:r>
          </a:p>
          <a:p>
            <a:r>
              <a:rPr lang="en-GB" dirty="0">
                <a:solidFill>
                  <a:schemeClr val="accent2">
                    <a:lumMod val="75000"/>
                  </a:schemeClr>
                </a:solidFill>
                <a:latin typeface="Selawik Light" panose="020B0502040204020203" pitchFamily="34" charset="0"/>
              </a:rPr>
              <a:t>Long ladder </a:t>
            </a:r>
            <a:r>
              <a:rPr lang="en-GB" dirty="0">
                <a:latin typeface="Selawik Light" panose="020B0502040204020203" pitchFamily="34" charset="0"/>
              </a:rPr>
              <a:t>letters</a:t>
            </a:r>
          </a:p>
          <a:p>
            <a:r>
              <a:rPr lang="en-GB" dirty="0">
                <a:solidFill>
                  <a:srgbClr val="00B0F0"/>
                </a:solidFill>
                <a:latin typeface="Selawik Light" panose="020B0502040204020203" pitchFamily="34" charset="0"/>
              </a:rPr>
              <a:t>One armed robot </a:t>
            </a:r>
            <a:r>
              <a:rPr lang="en-GB" dirty="0">
                <a:latin typeface="Selawik Light" panose="020B0502040204020203" pitchFamily="34" charset="0"/>
              </a:rPr>
              <a:t>letters</a:t>
            </a:r>
          </a:p>
          <a:p>
            <a:r>
              <a:rPr lang="en-GB" dirty="0">
                <a:solidFill>
                  <a:srgbClr val="FF0000"/>
                </a:solidFill>
                <a:latin typeface="Selawik Light" panose="020B0502040204020203" pitchFamily="34" charset="0"/>
              </a:rPr>
              <a:t>Zig Zag monster </a:t>
            </a:r>
            <a:r>
              <a:rPr lang="en-GB" dirty="0">
                <a:latin typeface="Selawik Light" panose="020B0502040204020203" pitchFamily="34" charset="0"/>
              </a:rPr>
              <a:t>letters </a:t>
            </a:r>
          </a:p>
          <a:p>
            <a:endParaRPr lang="en-GB" dirty="0">
              <a:latin typeface="Selawik Light" panose="020B0502040204020203" pitchFamily="34" charset="0"/>
            </a:endParaRPr>
          </a:p>
          <a:p>
            <a:pPr marL="0" indent="0">
              <a:buNone/>
            </a:pPr>
            <a:r>
              <a:rPr lang="en-GB" dirty="0">
                <a:latin typeface="Selawik Light" panose="020B0502040204020203" pitchFamily="34" charset="0"/>
              </a:rPr>
              <a:t>These groups of letters follow the same starting pattern.</a:t>
            </a:r>
          </a:p>
          <a:p>
            <a:pPr marL="0" indent="0">
              <a:buNone/>
            </a:pPr>
            <a:endParaRPr lang="en-GB" dirty="0"/>
          </a:p>
        </p:txBody>
      </p:sp>
    </p:spTree>
    <p:extLst>
      <p:ext uri="{BB962C8B-B14F-4D97-AF65-F5344CB8AC3E}">
        <p14:creationId xmlns:p14="http://schemas.microsoft.com/office/powerpoint/2010/main" val="4171384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8F1DD2F-92B5-4CA5-9B09-FA572A75B700}"/>
              </a:ext>
            </a:extLst>
          </p:cNvPr>
          <p:cNvPicPr>
            <a:picLocks noChangeAspect="1"/>
          </p:cNvPicPr>
          <p:nvPr/>
        </p:nvPicPr>
        <p:blipFill rotWithShape="1">
          <a:blip r:embed="rId2"/>
          <a:srcRect l="2230" t="14558" r="1356" b="2689"/>
          <a:stretch/>
        </p:blipFill>
        <p:spPr>
          <a:xfrm>
            <a:off x="125072" y="447675"/>
            <a:ext cx="11941856" cy="6276975"/>
          </a:xfrm>
          <a:prstGeom prst="rect">
            <a:avLst/>
          </a:prstGeom>
        </p:spPr>
      </p:pic>
    </p:spTree>
    <p:extLst>
      <p:ext uri="{BB962C8B-B14F-4D97-AF65-F5344CB8AC3E}">
        <p14:creationId xmlns:p14="http://schemas.microsoft.com/office/powerpoint/2010/main" val="372948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A36B-407C-4938-91E6-C37315D718D1}"/>
              </a:ext>
            </a:extLst>
          </p:cNvPr>
          <p:cNvSpPr>
            <a:spLocks noGrp="1"/>
          </p:cNvSpPr>
          <p:nvPr>
            <p:ph type="title"/>
          </p:nvPr>
        </p:nvSpPr>
        <p:spPr>
          <a:xfrm>
            <a:off x="838200" y="365125"/>
            <a:ext cx="10515600" cy="1118235"/>
          </a:xfrm>
          <a:solidFill>
            <a:schemeClr val="accent2">
              <a:lumMod val="20000"/>
              <a:lumOff val="80000"/>
            </a:schemeClr>
          </a:solidFill>
        </p:spPr>
        <p:txBody>
          <a:bodyPr>
            <a:normAutofit/>
          </a:bodyPr>
          <a:lstStyle/>
          <a:p>
            <a:pPr algn="ctr"/>
            <a:r>
              <a:rPr lang="en-GB" sz="5400" spc="300" dirty="0">
                <a:latin typeface="Century Gothic" panose="020B0502020202020204" pitchFamily="34" charset="0"/>
              </a:rPr>
              <a:t>Reward all writing</a:t>
            </a:r>
          </a:p>
        </p:txBody>
      </p:sp>
      <p:sp>
        <p:nvSpPr>
          <p:cNvPr id="3" name="Content Placeholder 2">
            <a:extLst>
              <a:ext uri="{FF2B5EF4-FFF2-40B4-BE49-F238E27FC236}">
                <a16:creationId xmlns:a16="http://schemas.microsoft.com/office/drawing/2014/main" id="{630EFB1F-ACB5-4DE2-99C2-7293D561C784}"/>
              </a:ext>
            </a:extLst>
          </p:cNvPr>
          <p:cNvSpPr>
            <a:spLocks noGrp="1"/>
          </p:cNvSpPr>
          <p:nvPr>
            <p:ph idx="1"/>
          </p:nvPr>
        </p:nvSpPr>
        <p:spPr>
          <a:xfrm>
            <a:off x="838200" y="1825625"/>
            <a:ext cx="10515600" cy="4667250"/>
          </a:xfrm>
        </p:spPr>
        <p:txBody>
          <a:bodyPr>
            <a:normAutofit fontScale="92500"/>
          </a:bodyPr>
          <a:lstStyle/>
          <a:p>
            <a:pPr marL="0" indent="0">
              <a:lnSpc>
                <a:spcPct val="170000"/>
              </a:lnSpc>
              <a:buNone/>
            </a:pPr>
            <a:r>
              <a:rPr lang="en-GB" dirty="0">
                <a:latin typeface="Selawik Light" panose="020B0502040204020203" pitchFamily="34" charset="0"/>
              </a:rPr>
              <a:t>Children need to build confidence in their writing ability; make sure you nurture this early on with positive feedback. Display their writing on a wall that reflects good effort or achievement. Respond to the content of what children write to send the message that writing is important. Build positive feelings about the act of writing, wanting to write and, through this, learning how to control a pencil (or chalk, pen, or paintbrush).</a:t>
            </a:r>
          </a:p>
        </p:txBody>
      </p:sp>
    </p:spTree>
    <p:extLst>
      <p:ext uri="{BB962C8B-B14F-4D97-AF65-F5344CB8AC3E}">
        <p14:creationId xmlns:p14="http://schemas.microsoft.com/office/powerpoint/2010/main" val="3748809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A36B-407C-4938-91E6-C37315D718D1}"/>
              </a:ext>
            </a:extLst>
          </p:cNvPr>
          <p:cNvSpPr>
            <a:spLocks noGrp="1"/>
          </p:cNvSpPr>
          <p:nvPr>
            <p:ph type="title"/>
          </p:nvPr>
        </p:nvSpPr>
        <p:spPr>
          <a:xfrm>
            <a:off x="838200" y="365125"/>
            <a:ext cx="10515600" cy="1118235"/>
          </a:xfrm>
          <a:solidFill>
            <a:schemeClr val="accent2">
              <a:lumMod val="20000"/>
              <a:lumOff val="80000"/>
            </a:schemeClr>
          </a:solidFill>
        </p:spPr>
        <p:txBody>
          <a:bodyPr>
            <a:normAutofit/>
          </a:bodyPr>
          <a:lstStyle/>
          <a:p>
            <a:pPr algn="ctr"/>
            <a:r>
              <a:rPr lang="en-GB" sz="5400" spc="300" dirty="0">
                <a:latin typeface="Century Gothic" panose="020B0502020202020204" pitchFamily="34" charset="0"/>
              </a:rPr>
              <a:t>Reward all writing</a:t>
            </a:r>
          </a:p>
        </p:txBody>
      </p:sp>
      <p:sp>
        <p:nvSpPr>
          <p:cNvPr id="3" name="Content Placeholder 2">
            <a:extLst>
              <a:ext uri="{FF2B5EF4-FFF2-40B4-BE49-F238E27FC236}">
                <a16:creationId xmlns:a16="http://schemas.microsoft.com/office/drawing/2014/main" id="{630EFB1F-ACB5-4DE2-99C2-7293D561C784}"/>
              </a:ext>
            </a:extLst>
          </p:cNvPr>
          <p:cNvSpPr>
            <a:spLocks noGrp="1"/>
          </p:cNvSpPr>
          <p:nvPr>
            <p:ph idx="1"/>
          </p:nvPr>
        </p:nvSpPr>
        <p:spPr>
          <a:xfrm>
            <a:off x="838200" y="1825625"/>
            <a:ext cx="10515600" cy="4667250"/>
          </a:xfrm>
        </p:spPr>
        <p:txBody>
          <a:bodyPr>
            <a:normAutofit/>
          </a:bodyPr>
          <a:lstStyle/>
          <a:p>
            <a:pPr marL="0" indent="0">
              <a:buNone/>
            </a:pPr>
            <a:r>
              <a:rPr lang="en-GB" dirty="0">
                <a:latin typeface="Selawik Light" panose="020B0502040204020203" pitchFamily="34" charset="0"/>
              </a:rPr>
              <a:t>It’s all about the small wins. When you child is showing confidence with writing. You could introduce a “two stars and a wish”, two stars focus on two things they have done really well and the wish is their one next step. Always talk to them about their next step. </a:t>
            </a:r>
          </a:p>
          <a:p>
            <a:pPr marL="0" indent="0">
              <a:buNone/>
            </a:pPr>
            <a:endParaRPr lang="en-GB" dirty="0">
              <a:latin typeface="Selawik Light" panose="020B0502040204020203" pitchFamily="34" charset="0"/>
            </a:endParaRPr>
          </a:p>
          <a:p>
            <a:pPr marL="0" indent="0">
              <a:buNone/>
            </a:pPr>
            <a:r>
              <a:rPr lang="en-GB" dirty="0">
                <a:latin typeface="Selawik Light" panose="020B0502040204020203" pitchFamily="34" charset="0"/>
              </a:rPr>
              <a:t>For example, </a:t>
            </a:r>
          </a:p>
          <a:p>
            <a:pPr marL="0" indent="0">
              <a:buNone/>
            </a:pPr>
            <a:r>
              <a:rPr lang="en-GB" dirty="0">
                <a:latin typeface="Selawik Light" panose="020B0502040204020203" pitchFamily="34" charset="0"/>
              </a:rPr>
              <a:t>“next time we are going to think about finger spaces”</a:t>
            </a:r>
          </a:p>
          <a:p>
            <a:pPr marL="0" indent="0">
              <a:buNone/>
            </a:pPr>
            <a:r>
              <a:rPr lang="en-GB" dirty="0">
                <a:latin typeface="Selawik Light" panose="020B0502040204020203" pitchFamily="34" charset="0"/>
              </a:rPr>
              <a:t>“next time lets use small dots on the letter ‘</a:t>
            </a:r>
            <a:r>
              <a:rPr lang="en-GB" dirty="0" err="1">
                <a:latin typeface="Selawik Light" panose="020B0502040204020203" pitchFamily="34" charset="0"/>
              </a:rPr>
              <a:t>i</a:t>
            </a:r>
            <a:r>
              <a:rPr lang="en-GB" dirty="0">
                <a:latin typeface="Selawik Light" panose="020B0502040204020203" pitchFamily="34" charset="0"/>
              </a:rPr>
              <a:t>’” </a:t>
            </a:r>
          </a:p>
          <a:p>
            <a:pPr marL="0" indent="0">
              <a:buNone/>
            </a:pPr>
            <a:r>
              <a:rPr lang="en-GB" dirty="0">
                <a:latin typeface="Selawik Light" panose="020B0502040204020203" pitchFamily="34" charset="0"/>
              </a:rPr>
              <a:t>“next time we are going to think carefully about forming the letter ‘g’”</a:t>
            </a:r>
          </a:p>
        </p:txBody>
      </p:sp>
    </p:spTree>
    <p:extLst>
      <p:ext uri="{BB962C8B-B14F-4D97-AF65-F5344CB8AC3E}">
        <p14:creationId xmlns:p14="http://schemas.microsoft.com/office/powerpoint/2010/main" val="121666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986A-EDF3-4E15-B788-041660C6E759}"/>
              </a:ext>
            </a:extLst>
          </p:cNvPr>
          <p:cNvSpPr>
            <a:spLocks noGrp="1"/>
          </p:cNvSpPr>
          <p:nvPr>
            <p:ph type="title"/>
          </p:nvPr>
        </p:nvSpPr>
        <p:spPr>
          <a:solidFill>
            <a:schemeClr val="accent2">
              <a:lumMod val="20000"/>
              <a:lumOff val="80000"/>
            </a:schemeClr>
          </a:solidFill>
        </p:spPr>
        <p:txBody>
          <a:bodyPr/>
          <a:lstStyle/>
          <a:p>
            <a:pPr algn="ctr"/>
            <a:r>
              <a:rPr lang="en-GB" sz="7200" dirty="0">
                <a:solidFill>
                  <a:schemeClr val="bg1"/>
                </a:solidFill>
                <a:latin typeface="Century Gothic" panose="020B0502020202020204" pitchFamily="34" charset="0"/>
              </a:rPr>
              <a:t>REMEMBER</a:t>
            </a:r>
            <a:r>
              <a:rPr lang="en-GB" dirty="0"/>
              <a:t> </a:t>
            </a:r>
          </a:p>
        </p:txBody>
      </p:sp>
      <p:sp>
        <p:nvSpPr>
          <p:cNvPr id="3" name="Content Placeholder 2">
            <a:extLst>
              <a:ext uri="{FF2B5EF4-FFF2-40B4-BE49-F238E27FC236}">
                <a16:creationId xmlns:a16="http://schemas.microsoft.com/office/drawing/2014/main" id="{A5045EE5-689A-4046-9EA0-D7BD72FFC99C}"/>
              </a:ext>
            </a:extLst>
          </p:cNvPr>
          <p:cNvSpPr>
            <a:spLocks noGrp="1"/>
          </p:cNvSpPr>
          <p:nvPr>
            <p:ph idx="1"/>
          </p:nvPr>
        </p:nvSpPr>
        <p:spPr>
          <a:xfrm>
            <a:off x="838200" y="1825625"/>
            <a:ext cx="10515600" cy="4667250"/>
          </a:xfrm>
        </p:spPr>
        <p:txBody>
          <a:bodyPr/>
          <a:lstStyle/>
          <a:p>
            <a:pPr marL="0" indent="0">
              <a:buNone/>
            </a:pPr>
            <a:r>
              <a:rPr lang="en-GB" dirty="0">
                <a:latin typeface="Selawik Light" panose="020B0502040204020203" pitchFamily="34" charset="0"/>
              </a:rPr>
              <a:t>Don’t get hung up on their spellings. </a:t>
            </a:r>
          </a:p>
          <a:p>
            <a:pPr marL="0" indent="0">
              <a:buNone/>
            </a:pPr>
            <a:endParaRPr lang="en-GB" dirty="0">
              <a:latin typeface="Selawik Light" panose="020B0502040204020203" pitchFamily="34" charset="0"/>
            </a:endParaRPr>
          </a:p>
          <a:p>
            <a:pPr marL="0" indent="0">
              <a:buNone/>
            </a:pPr>
            <a:r>
              <a:rPr lang="en-GB" dirty="0">
                <a:latin typeface="Selawik Light" panose="020B0502040204020203" pitchFamily="34" charset="0"/>
              </a:rPr>
              <a:t>We want them to use their </a:t>
            </a:r>
            <a:r>
              <a:rPr lang="en-GB" b="1" dirty="0">
                <a:latin typeface="Selawik Light" panose="020B0502040204020203" pitchFamily="34" charset="0"/>
              </a:rPr>
              <a:t>phonics knowledge independently</a:t>
            </a:r>
          </a:p>
          <a:p>
            <a:pPr marL="0" indent="0">
              <a:buNone/>
            </a:pPr>
            <a:endParaRPr lang="en-GB" b="1" dirty="0">
              <a:latin typeface="Selawik Light" panose="020B0502040204020203" pitchFamily="34" charset="0"/>
            </a:endParaRPr>
          </a:p>
          <a:p>
            <a:pPr marL="0" indent="0">
              <a:buNone/>
            </a:pPr>
            <a:r>
              <a:rPr lang="en-GB" dirty="0">
                <a:latin typeface="Selawik Light" panose="020B0502040204020203" pitchFamily="34" charset="0"/>
              </a:rPr>
              <a:t>Their words might look like this. </a:t>
            </a:r>
          </a:p>
          <a:p>
            <a:pPr marL="0" indent="0" algn="ctr">
              <a:buNone/>
            </a:pPr>
            <a:r>
              <a:rPr lang="en-GB" dirty="0">
                <a:latin typeface="Selawik Light" panose="020B0502040204020203" pitchFamily="34" charset="0"/>
              </a:rPr>
              <a:t>Blue = </a:t>
            </a:r>
            <a:r>
              <a:rPr lang="en-GB" dirty="0" err="1">
                <a:latin typeface="Selawik Light" panose="020B0502040204020203" pitchFamily="34" charset="0"/>
              </a:rPr>
              <a:t>bloo</a:t>
            </a:r>
            <a:endParaRPr lang="en-GB" dirty="0">
              <a:latin typeface="Selawik Light" panose="020B0502040204020203" pitchFamily="34" charset="0"/>
            </a:endParaRPr>
          </a:p>
          <a:p>
            <a:pPr marL="0" indent="0" algn="ctr">
              <a:buNone/>
            </a:pPr>
            <a:r>
              <a:rPr lang="en-GB" dirty="0">
                <a:latin typeface="Selawik Light" panose="020B0502040204020203" pitchFamily="34" charset="0"/>
              </a:rPr>
              <a:t>Chicken = </a:t>
            </a:r>
            <a:r>
              <a:rPr lang="en-GB" dirty="0" err="1">
                <a:latin typeface="Selawik Light" panose="020B0502040204020203" pitchFamily="34" charset="0"/>
              </a:rPr>
              <a:t>chikn</a:t>
            </a:r>
            <a:endParaRPr lang="en-GB" dirty="0">
              <a:latin typeface="Selawik Light" panose="020B0502040204020203" pitchFamily="34" charset="0"/>
            </a:endParaRPr>
          </a:p>
          <a:p>
            <a:pPr marL="0" indent="0" algn="ctr">
              <a:buNone/>
            </a:pPr>
            <a:r>
              <a:rPr lang="en-GB" dirty="0">
                <a:latin typeface="Selawik Light" panose="020B0502040204020203" pitchFamily="34" charset="0"/>
              </a:rPr>
              <a:t>Cars = </a:t>
            </a:r>
            <a:r>
              <a:rPr lang="en-GB" dirty="0" err="1">
                <a:latin typeface="Selawik Light" panose="020B0502040204020203" pitchFamily="34" charset="0"/>
              </a:rPr>
              <a:t>kars</a:t>
            </a:r>
            <a:endParaRPr lang="en-GB" dirty="0">
              <a:latin typeface="Selawik Light" panose="020B0502040204020203" pitchFamily="34" charset="0"/>
            </a:endParaRPr>
          </a:p>
          <a:p>
            <a:pPr marL="0" indent="0" algn="ctr">
              <a:buNone/>
            </a:pPr>
            <a:r>
              <a:rPr lang="en-GB" dirty="0">
                <a:latin typeface="Selawik Light" panose="020B0502040204020203" pitchFamily="34" charset="0"/>
              </a:rPr>
              <a:t>Salt = </a:t>
            </a:r>
            <a:r>
              <a:rPr lang="en-GB" dirty="0" err="1">
                <a:latin typeface="Selawik Light" panose="020B0502040204020203" pitchFamily="34" charset="0"/>
              </a:rPr>
              <a:t>sowlt</a:t>
            </a:r>
            <a:endParaRPr lang="en-GB" dirty="0">
              <a:latin typeface="Selawik Light" panose="020B0502040204020203" pitchFamily="34" charset="0"/>
            </a:endParaRPr>
          </a:p>
          <a:p>
            <a:pPr marL="0" indent="0" algn="ctr">
              <a:buNone/>
            </a:pPr>
            <a:endParaRPr lang="en-GB" dirty="0">
              <a:latin typeface="Selawik Light" panose="020B0502040204020203" pitchFamily="34" charset="0"/>
            </a:endParaRPr>
          </a:p>
        </p:txBody>
      </p:sp>
    </p:spTree>
    <p:extLst>
      <p:ext uri="{BB962C8B-B14F-4D97-AF65-F5344CB8AC3E}">
        <p14:creationId xmlns:p14="http://schemas.microsoft.com/office/powerpoint/2010/main" val="81857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8E99-9297-4A64-846D-E74904B69C5E}"/>
              </a:ext>
            </a:extLst>
          </p:cNvPr>
          <p:cNvSpPr>
            <a:spLocks noGrp="1"/>
          </p:cNvSpPr>
          <p:nvPr>
            <p:ph type="title"/>
          </p:nvPr>
        </p:nvSpPr>
        <p:spPr>
          <a:xfrm>
            <a:off x="838200" y="2766218"/>
            <a:ext cx="10515600" cy="1325563"/>
          </a:xfrm>
          <a:solidFill>
            <a:schemeClr val="accent2">
              <a:lumMod val="20000"/>
              <a:lumOff val="80000"/>
            </a:schemeClr>
          </a:solidFill>
        </p:spPr>
        <p:txBody>
          <a:bodyPr/>
          <a:lstStyle/>
          <a:p>
            <a:r>
              <a:rPr lang="en-GB" spc="300" dirty="0">
                <a:latin typeface="Century Gothic" panose="020B0502020202020204" pitchFamily="34" charset="0"/>
              </a:rPr>
              <a:t>Here are some ideas to help you! </a:t>
            </a:r>
          </a:p>
        </p:txBody>
      </p:sp>
    </p:spTree>
    <p:extLst>
      <p:ext uri="{BB962C8B-B14F-4D97-AF65-F5344CB8AC3E}">
        <p14:creationId xmlns:p14="http://schemas.microsoft.com/office/powerpoint/2010/main" val="313914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136D46-D69E-442D-91AF-62FBA6EBED80}"/>
              </a:ext>
            </a:extLst>
          </p:cNvPr>
          <p:cNvSpPr/>
          <p:nvPr/>
        </p:nvSpPr>
        <p:spPr>
          <a:xfrm>
            <a:off x="2470785" y="2274838"/>
            <a:ext cx="7250430" cy="2308324"/>
          </a:xfrm>
          <a:prstGeom prst="rect">
            <a:avLst/>
          </a:prstGeom>
          <a:solidFill>
            <a:schemeClr val="bg1"/>
          </a:solidFill>
        </p:spPr>
        <p:txBody>
          <a:bodyPr wrap="square">
            <a:spAutoFit/>
          </a:bodyPr>
          <a:lstStyle/>
          <a:p>
            <a:pPr algn="ctr"/>
            <a:r>
              <a:rPr lang="en-GB" sz="3600" b="0" i="0" dirty="0">
                <a:solidFill>
                  <a:srgbClr val="333333"/>
                </a:solidFill>
                <a:effectLst/>
                <a:latin typeface="Selawik Light" panose="020B0502040204020203" pitchFamily="34" charset="0"/>
              </a:rPr>
              <a:t>As children develop, control and stability begins at the trunk, progressing to the elbow, wrist and finally the hand.  </a:t>
            </a:r>
            <a:endParaRPr lang="en-GB" sz="3600" dirty="0">
              <a:latin typeface="Selawik Light" panose="020B0502040204020203" pitchFamily="34" charset="0"/>
            </a:endParaRPr>
          </a:p>
        </p:txBody>
      </p:sp>
    </p:spTree>
    <p:extLst>
      <p:ext uri="{BB962C8B-B14F-4D97-AF65-F5344CB8AC3E}">
        <p14:creationId xmlns:p14="http://schemas.microsoft.com/office/powerpoint/2010/main" val="241970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13B9-FB40-4BA0-9283-96A2023A848D}"/>
              </a:ext>
            </a:extLst>
          </p:cNvPr>
          <p:cNvSpPr>
            <a:spLocks noGrp="1"/>
          </p:cNvSpPr>
          <p:nvPr>
            <p:ph type="title"/>
          </p:nvPr>
        </p:nvSpPr>
        <p:spPr>
          <a:solidFill>
            <a:schemeClr val="accent2">
              <a:lumMod val="20000"/>
              <a:lumOff val="80000"/>
            </a:schemeClr>
          </a:solidFill>
        </p:spPr>
        <p:txBody>
          <a:bodyPr>
            <a:normAutofit/>
          </a:bodyPr>
          <a:lstStyle/>
          <a:p>
            <a:pPr algn="ctr"/>
            <a:r>
              <a:rPr lang="en-GB" sz="8800" b="1" spc="300" dirty="0">
                <a:solidFill>
                  <a:schemeClr val="bg1"/>
                </a:solidFill>
                <a:latin typeface="Century Gothic" panose="020B0502020202020204" pitchFamily="34" charset="0"/>
              </a:rPr>
              <a:t>START BIG</a:t>
            </a:r>
          </a:p>
        </p:txBody>
      </p:sp>
      <p:sp>
        <p:nvSpPr>
          <p:cNvPr id="3" name="Content Placeholder 2">
            <a:extLst>
              <a:ext uri="{FF2B5EF4-FFF2-40B4-BE49-F238E27FC236}">
                <a16:creationId xmlns:a16="http://schemas.microsoft.com/office/drawing/2014/main" id="{3A3B8E25-F5F2-4A74-86C6-FD805F3F2B57}"/>
              </a:ext>
            </a:extLst>
          </p:cNvPr>
          <p:cNvSpPr>
            <a:spLocks noGrp="1"/>
          </p:cNvSpPr>
          <p:nvPr>
            <p:ph idx="1"/>
          </p:nvPr>
        </p:nvSpPr>
        <p:spPr>
          <a:xfrm>
            <a:off x="838200" y="1889759"/>
            <a:ext cx="10515600" cy="4287521"/>
          </a:xfrm>
        </p:spPr>
        <p:txBody>
          <a:bodyPr>
            <a:normAutofit fontScale="85000" lnSpcReduction="10000"/>
          </a:bodyPr>
          <a:lstStyle/>
          <a:p>
            <a:pPr marL="0" indent="0">
              <a:lnSpc>
                <a:spcPct val="170000"/>
              </a:lnSpc>
              <a:buNone/>
            </a:pPr>
            <a:r>
              <a:rPr lang="en-GB" dirty="0">
                <a:latin typeface="Selawik Light" panose="020B0502040204020203" pitchFamily="34" charset="0"/>
              </a:rPr>
              <a:t>To support confident writing. We begin by strengthening the ‘trunk’ of the body. Having a strong core helps with posture and will support the arm and wrist.</a:t>
            </a:r>
          </a:p>
          <a:p>
            <a:endParaRPr lang="en-GB" dirty="0">
              <a:latin typeface="Selawik Light" panose="020B0502040204020203" pitchFamily="34" charset="0"/>
            </a:endParaRPr>
          </a:p>
          <a:p>
            <a:r>
              <a:rPr lang="en-GB" dirty="0">
                <a:latin typeface="Selawik Light" panose="020B0502040204020203" pitchFamily="34" charset="0"/>
              </a:rPr>
              <a:t>Big arm movements! Wash the windows, stretch, lift, push…</a:t>
            </a:r>
          </a:p>
          <a:p>
            <a:r>
              <a:rPr lang="en-GB" dirty="0">
                <a:latin typeface="Selawik Light" panose="020B0502040204020203" pitchFamily="34" charset="0"/>
              </a:rPr>
              <a:t>Big chalk patterns on the floor. </a:t>
            </a:r>
          </a:p>
          <a:p>
            <a:r>
              <a:rPr lang="en-GB" dirty="0">
                <a:latin typeface="Selawik Light" panose="020B0502040204020203" pitchFamily="34" charset="0"/>
              </a:rPr>
              <a:t>Wheel barrow races. </a:t>
            </a:r>
          </a:p>
          <a:p>
            <a:r>
              <a:rPr lang="en-GB" dirty="0">
                <a:latin typeface="Selawik Light" panose="020B0502040204020203" pitchFamily="34" charset="0"/>
              </a:rPr>
              <a:t>Dancing. </a:t>
            </a:r>
          </a:p>
          <a:p>
            <a:r>
              <a:rPr lang="en-GB" dirty="0">
                <a:latin typeface="Selawik Light" panose="020B0502040204020203" pitchFamily="34" charset="0"/>
              </a:rPr>
              <a:t>Balancing. </a:t>
            </a:r>
          </a:p>
          <a:p>
            <a:r>
              <a:rPr lang="en-GB" dirty="0">
                <a:latin typeface="Selawik Light" panose="020B0502040204020203" pitchFamily="34" charset="0"/>
              </a:rPr>
              <a:t>Lay on tummy to write/draw/colour in. </a:t>
            </a:r>
          </a:p>
        </p:txBody>
      </p:sp>
    </p:spTree>
    <p:extLst>
      <p:ext uri="{BB962C8B-B14F-4D97-AF65-F5344CB8AC3E}">
        <p14:creationId xmlns:p14="http://schemas.microsoft.com/office/powerpoint/2010/main" val="2154006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17765-0D76-408B-9A92-798D30C50C8A}"/>
              </a:ext>
            </a:extLst>
          </p:cNvPr>
          <p:cNvSpPr>
            <a:spLocks noGrp="1"/>
          </p:cNvSpPr>
          <p:nvPr>
            <p:ph type="title"/>
          </p:nvPr>
        </p:nvSpPr>
        <p:spPr>
          <a:xfrm>
            <a:off x="838200" y="365125"/>
            <a:ext cx="10515600" cy="742315"/>
          </a:xfrm>
          <a:solidFill>
            <a:schemeClr val="accent2">
              <a:lumMod val="20000"/>
              <a:lumOff val="80000"/>
            </a:schemeClr>
          </a:solidFill>
        </p:spPr>
        <p:txBody>
          <a:bodyPr/>
          <a:lstStyle/>
          <a:p>
            <a:pPr algn="ctr"/>
            <a:r>
              <a:rPr lang="en-GB" spc="300" dirty="0">
                <a:latin typeface="Century Gothic" panose="020B0502020202020204" pitchFamily="34" charset="0"/>
              </a:rPr>
              <a:t>Work out and Exercise!</a:t>
            </a:r>
          </a:p>
        </p:txBody>
      </p:sp>
      <p:sp>
        <p:nvSpPr>
          <p:cNvPr id="3" name="Content Placeholder 2">
            <a:extLst>
              <a:ext uri="{FF2B5EF4-FFF2-40B4-BE49-F238E27FC236}">
                <a16:creationId xmlns:a16="http://schemas.microsoft.com/office/drawing/2014/main" id="{412F8614-9F7F-4241-A4FB-150123EAC3B4}"/>
              </a:ext>
            </a:extLst>
          </p:cNvPr>
          <p:cNvSpPr>
            <a:spLocks noGrp="1"/>
          </p:cNvSpPr>
          <p:nvPr>
            <p:ph idx="1"/>
          </p:nvPr>
        </p:nvSpPr>
        <p:spPr>
          <a:xfrm>
            <a:off x="355600" y="1503680"/>
            <a:ext cx="11663680" cy="4876800"/>
          </a:xfrm>
        </p:spPr>
        <p:txBody>
          <a:bodyPr>
            <a:normAutofit fontScale="70000" lnSpcReduction="20000"/>
          </a:bodyPr>
          <a:lstStyle/>
          <a:p>
            <a:pPr marL="0" indent="0">
              <a:buNone/>
            </a:pPr>
            <a:r>
              <a:rPr lang="en-GB" sz="3400" dirty="0">
                <a:latin typeface="Selawik Light" panose="020B0502040204020203" pitchFamily="34" charset="0"/>
              </a:rPr>
              <a:t>These exercises are for developing upper body strength (shoulders) and core stability:</a:t>
            </a:r>
          </a:p>
          <a:p>
            <a:r>
              <a:rPr lang="en-GB" dirty="0">
                <a:latin typeface="Selawik Light" panose="020B0502040204020203" pitchFamily="34" charset="0"/>
              </a:rPr>
              <a:t>Spend sustained periods of time lying on the tummy whilst doing various activities</a:t>
            </a:r>
          </a:p>
          <a:p>
            <a:r>
              <a:rPr lang="en-GB" dirty="0">
                <a:latin typeface="Selawik Light" panose="020B0502040204020203" pitchFamily="34" charset="0"/>
              </a:rPr>
              <a:t>Crawling on fours at different speeds, forwards and backwards pushing a ball in front of them</a:t>
            </a:r>
          </a:p>
          <a:p>
            <a:r>
              <a:rPr lang="en-GB" dirty="0">
                <a:latin typeface="Selawik Light" panose="020B0502040204020203" pitchFamily="34" charset="0"/>
              </a:rPr>
              <a:t>Kneeling – balance on two knees, walk on two knees, throw and catch a ball whilst on two knees</a:t>
            </a:r>
          </a:p>
          <a:p>
            <a:r>
              <a:rPr lang="en-GB" dirty="0">
                <a:latin typeface="Selawik Light" panose="020B0502040204020203" pitchFamily="34" charset="0"/>
              </a:rPr>
              <a:t>Throwing – over the head two handed, from the shoulder one handed, shooting a ball through a netball net</a:t>
            </a:r>
          </a:p>
          <a:p>
            <a:r>
              <a:rPr lang="en-GB" dirty="0">
                <a:latin typeface="Selawik Light" panose="020B0502040204020203" pitchFamily="34" charset="0"/>
              </a:rPr>
              <a:t>Pull – ups at monkey bars</a:t>
            </a:r>
          </a:p>
          <a:p>
            <a:r>
              <a:rPr lang="en-GB" dirty="0">
                <a:latin typeface="Selawik Light" panose="020B0502040204020203" pitchFamily="34" charset="0"/>
              </a:rPr>
              <a:t>Pushing other children on wheeled toys (uphill and over rough terrain)</a:t>
            </a:r>
          </a:p>
          <a:p>
            <a:r>
              <a:rPr lang="en-GB" dirty="0">
                <a:latin typeface="Selawik Light" panose="020B0502040204020203" pitchFamily="34" charset="0"/>
              </a:rPr>
              <a:t>Set up a tug of war competition</a:t>
            </a:r>
          </a:p>
          <a:p>
            <a:r>
              <a:rPr lang="en-GB" dirty="0">
                <a:latin typeface="Selawik Light" panose="020B0502040204020203" pitchFamily="34" charset="0"/>
              </a:rPr>
              <a:t>Making snowballs out of scrunched up newspaper and using them to have a snowball fight (place a bench between 2 teams and challenge them to throw as far as they can across the bench at the other team)</a:t>
            </a:r>
          </a:p>
          <a:p>
            <a:r>
              <a:rPr lang="en-GB" dirty="0">
                <a:latin typeface="Selawik Light" panose="020B0502040204020203" pitchFamily="34" charset="0"/>
              </a:rPr>
              <a:t>Wheelbarrow races</a:t>
            </a:r>
          </a:p>
          <a:p>
            <a:r>
              <a:rPr lang="en-GB" dirty="0">
                <a:latin typeface="Selawik Light" panose="020B0502040204020203" pitchFamily="34" charset="0"/>
              </a:rPr>
              <a:t>Lifting and carrying heavy items such as buckets filled with soil or water, heavy shopping bags, heavy rocks or stones</a:t>
            </a:r>
          </a:p>
          <a:p>
            <a:endParaRPr lang="en-GB" dirty="0"/>
          </a:p>
        </p:txBody>
      </p:sp>
    </p:spTree>
    <p:extLst>
      <p:ext uri="{BB962C8B-B14F-4D97-AF65-F5344CB8AC3E}">
        <p14:creationId xmlns:p14="http://schemas.microsoft.com/office/powerpoint/2010/main" val="404898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13B9-FB40-4BA0-9283-96A2023A848D}"/>
              </a:ext>
            </a:extLst>
          </p:cNvPr>
          <p:cNvSpPr>
            <a:spLocks noGrp="1"/>
          </p:cNvSpPr>
          <p:nvPr>
            <p:ph type="title"/>
          </p:nvPr>
        </p:nvSpPr>
        <p:spPr>
          <a:solidFill>
            <a:schemeClr val="accent2">
              <a:lumMod val="20000"/>
              <a:lumOff val="80000"/>
            </a:schemeClr>
          </a:solidFill>
        </p:spPr>
        <p:txBody>
          <a:bodyPr>
            <a:normAutofit/>
          </a:bodyPr>
          <a:lstStyle/>
          <a:p>
            <a:pPr algn="ctr"/>
            <a:r>
              <a:rPr lang="en-GB" sz="6000" b="1" spc="300" dirty="0">
                <a:solidFill>
                  <a:schemeClr val="bg1"/>
                </a:solidFill>
                <a:latin typeface="Century Gothic" panose="020B0502020202020204" pitchFamily="34" charset="0"/>
              </a:rPr>
              <a:t>Then go small</a:t>
            </a:r>
          </a:p>
        </p:txBody>
      </p:sp>
      <p:sp>
        <p:nvSpPr>
          <p:cNvPr id="5" name="Content Placeholder 4">
            <a:extLst>
              <a:ext uri="{FF2B5EF4-FFF2-40B4-BE49-F238E27FC236}">
                <a16:creationId xmlns:a16="http://schemas.microsoft.com/office/drawing/2014/main" id="{DDB509ED-355F-4885-A254-27ED8A8130F4}"/>
              </a:ext>
            </a:extLst>
          </p:cNvPr>
          <p:cNvSpPr>
            <a:spLocks noGrp="1"/>
          </p:cNvSpPr>
          <p:nvPr>
            <p:ph idx="1"/>
          </p:nvPr>
        </p:nvSpPr>
        <p:spPr/>
        <p:txBody>
          <a:bodyPr/>
          <a:lstStyle/>
          <a:p>
            <a:pPr marL="0" indent="0">
              <a:buNone/>
            </a:pPr>
            <a:r>
              <a:rPr lang="en-GB" sz="2400" dirty="0">
                <a:latin typeface="Selawik Light" panose="020B0502040204020203" pitchFamily="34" charset="0"/>
              </a:rPr>
              <a:t>Fine motor skills involve the use of the muscles in the hands. Fine motor skills often require coordinating movements of the hands and fingers with the eyes; this called hand-eye coordination.</a:t>
            </a:r>
          </a:p>
          <a:p>
            <a:endParaRPr lang="en-GB" dirty="0"/>
          </a:p>
        </p:txBody>
      </p:sp>
      <p:sp>
        <p:nvSpPr>
          <p:cNvPr id="6" name="TextBox 5">
            <a:extLst>
              <a:ext uri="{FF2B5EF4-FFF2-40B4-BE49-F238E27FC236}">
                <a16:creationId xmlns:a16="http://schemas.microsoft.com/office/drawing/2014/main" id="{A68A2304-05F7-4EBE-AB15-4A232068DB33}"/>
              </a:ext>
            </a:extLst>
          </p:cNvPr>
          <p:cNvSpPr txBox="1"/>
          <p:nvPr/>
        </p:nvSpPr>
        <p:spPr>
          <a:xfrm>
            <a:off x="710882" y="3318799"/>
            <a:ext cx="3505200" cy="923330"/>
          </a:xfrm>
          <a:prstGeom prst="rect">
            <a:avLst/>
          </a:prstGeom>
          <a:solidFill>
            <a:schemeClr val="accent4">
              <a:lumMod val="40000"/>
              <a:lumOff val="60000"/>
            </a:schemeClr>
          </a:solidFill>
        </p:spPr>
        <p:txBody>
          <a:bodyPr wrap="square" rtlCol="0">
            <a:spAutoFit/>
          </a:bodyPr>
          <a:lstStyle/>
          <a:p>
            <a:r>
              <a:rPr lang="en-GB" dirty="0"/>
              <a:t>Threading: Could use beads or pasta on a string or practise tying your shoelaces. </a:t>
            </a:r>
          </a:p>
        </p:txBody>
      </p:sp>
      <p:sp>
        <p:nvSpPr>
          <p:cNvPr id="7" name="TextBox 6">
            <a:extLst>
              <a:ext uri="{FF2B5EF4-FFF2-40B4-BE49-F238E27FC236}">
                <a16:creationId xmlns:a16="http://schemas.microsoft.com/office/drawing/2014/main" id="{B2044328-0B4A-4D3D-9B35-39942249A43E}"/>
              </a:ext>
            </a:extLst>
          </p:cNvPr>
          <p:cNvSpPr txBox="1"/>
          <p:nvPr/>
        </p:nvSpPr>
        <p:spPr>
          <a:xfrm>
            <a:off x="3043393" y="4542576"/>
            <a:ext cx="2019302" cy="646331"/>
          </a:xfrm>
          <a:prstGeom prst="rect">
            <a:avLst/>
          </a:prstGeom>
          <a:solidFill>
            <a:schemeClr val="accent2">
              <a:lumMod val="40000"/>
              <a:lumOff val="60000"/>
            </a:schemeClr>
          </a:solidFill>
        </p:spPr>
        <p:txBody>
          <a:bodyPr wrap="square" rtlCol="0">
            <a:spAutoFit/>
          </a:bodyPr>
          <a:lstStyle/>
          <a:p>
            <a:r>
              <a:rPr lang="en-GB" dirty="0"/>
              <a:t>Popping bubble wrap! Endless fun. </a:t>
            </a:r>
          </a:p>
        </p:txBody>
      </p:sp>
      <p:sp>
        <p:nvSpPr>
          <p:cNvPr id="8" name="TextBox 7">
            <a:extLst>
              <a:ext uri="{FF2B5EF4-FFF2-40B4-BE49-F238E27FC236}">
                <a16:creationId xmlns:a16="http://schemas.microsoft.com/office/drawing/2014/main" id="{93255F1B-3B18-481C-84A6-2D4D91AD44F4}"/>
              </a:ext>
            </a:extLst>
          </p:cNvPr>
          <p:cNvSpPr txBox="1"/>
          <p:nvPr/>
        </p:nvSpPr>
        <p:spPr>
          <a:xfrm>
            <a:off x="8995410" y="5185692"/>
            <a:ext cx="2876550" cy="1200329"/>
          </a:xfrm>
          <a:prstGeom prst="rect">
            <a:avLst/>
          </a:prstGeom>
          <a:solidFill>
            <a:schemeClr val="accent4">
              <a:lumMod val="20000"/>
              <a:lumOff val="80000"/>
            </a:schemeClr>
          </a:solidFill>
        </p:spPr>
        <p:txBody>
          <a:bodyPr wrap="square" rtlCol="0">
            <a:spAutoFit/>
          </a:bodyPr>
          <a:lstStyle/>
          <a:p>
            <a:r>
              <a:rPr lang="en-GB" dirty="0"/>
              <a:t>Have a go at a DOUGH DISCO, play upbeat music and dance your fingers into the putty. </a:t>
            </a:r>
          </a:p>
        </p:txBody>
      </p:sp>
      <p:sp>
        <p:nvSpPr>
          <p:cNvPr id="9" name="Rectangle 8">
            <a:extLst>
              <a:ext uri="{FF2B5EF4-FFF2-40B4-BE49-F238E27FC236}">
                <a16:creationId xmlns:a16="http://schemas.microsoft.com/office/drawing/2014/main" id="{75F8441D-03CE-4E3D-B8FB-8416545F6DD0}"/>
              </a:ext>
            </a:extLst>
          </p:cNvPr>
          <p:cNvSpPr/>
          <p:nvPr/>
        </p:nvSpPr>
        <p:spPr>
          <a:xfrm>
            <a:off x="5528142" y="3302417"/>
            <a:ext cx="3710005" cy="646331"/>
          </a:xfrm>
          <a:prstGeom prst="rect">
            <a:avLst/>
          </a:prstGeom>
          <a:solidFill>
            <a:schemeClr val="accent3">
              <a:lumMod val="20000"/>
              <a:lumOff val="80000"/>
            </a:schemeClr>
          </a:solidFill>
        </p:spPr>
        <p:txBody>
          <a:bodyPr wrap="square">
            <a:spAutoFit/>
          </a:bodyPr>
          <a:lstStyle/>
          <a:p>
            <a:r>
              <a:rPr lang="en-GB" dirty="0"/>
              <a:t>Throw a box of pom poms in the air and use a peg to pick them all up. </a:t>
            </a:r>
          </a:p>
        </p:txBody>
      </p:sp>
      <p:sp>
        <p:nvSpPr>
          <p:cNvPr id="10" name="TextBox 9">
            <a:extLst>
              <a:ext uri="{FF2B5EF4-FFF2-40B4-BE49-F238E27FC236}">
                <a16:creationId xmlns:a16="http://schemas.microsoft.com/office/drawing/2014/main" id="{4D6D1E2D-49D2-4D92-8C9F-6E774C76C4E6}"/>
              </a:ext>
            </a:extLst>
          </p:cNvPr>
          <p:cNvSpPr txBox="1"/>
          <p:nvPr/>
        </p:nvSpPr>
        <p:spPr>
          <a:xfrm>
            <a:off x="9862185" y="3619246"/>
            <a:ext cx="2009775" cy="923330"/>
          </a:xfrm>
          <a:prstGeom prst="rect">
            <a:avLst/>
          </a:prstGeom>
          <a:solidFill>
            <a:schemeClr val="accent2">
              <a:lumMod val="20000"/>
              <a:lumOff val="80000"/>
            </a:schemeClr>
          </a:solidFill>
        </p:spPr>
        <p:txBody>
          <a:bodyPr wrap="square" rtlCol="0">
            <a:spAutoFit/>
          </a:bodyPr>
          <a:lstStyle/>
          <a:p>
            <a:r>
              <a:rPr lang="en-GB" dirty="0"/>
              <a:t>Loom bands or elastic bands! Stretch and pull.  </a:t>
            </a:r>
          </a:p>
        </p:txBody>
      </p:sp>
      <p:sp>
        <p:nvSpPr>
          <p:cNvPr id="11" name="TextBox 10">
            <a:extLst>
              <a:ext uri="{FF2B5EF4-FFF2-40B4-BE49-F238E27FC236}">
                <a16:creationId xmlns:a16="http://schemas.microsoft.com/office/drawing/2014/main" id="{7466943D-6B21-411E-B3C1-959BD4DAD84A}"/>
              </a:ext>
            </a:extLst>
          </p:cNvPr>
          <p:cNvSpPr txBox="1"/>
          <p:nvPr/>
        </p:nvSpPr>
        <p:spPr>
          <a:xfrm>
            <a:off x="723265" y="5739055"/>
            <a:ext cx="4552950" cy="646331"/>
          </a:xfrm>
          <a:prstGeom prst="rect">
            <a:avLst/>
          </a:prstGeom>
          <a:solidFill>
            <a:schemeClr val="accent3">
              <a:lumMod val="40000"/>
              <a:lumOff val="60000"/>
            </a:schemeClr>
          </a:solidFill>
        </p:spPr>
        <p:txBody>
          <a:bodyPr wrap="square" rtlCol="0">
            <a:spAutoFit/>
          </a:bodyPr>
          <a:lstStyle/>
          <a:p>
            <a:r>
              <a:rPr lang="en-GB" dirty="0"/>
              <a:t>Practise scissor cutting skills. You could cut along a pattern or cut around your pictures.</a:t>
            </a:r>
          </a:p>
        </p:txBody>
      </p:sp>
      <p:sp>
        <p:nvSpPr>
          <p:cNvPr id="12" name="Rectangle 11">
            <a:extLst>
              <a:ext uri="{FF2B5EF4-FFF2-40B4-BE49-F238E27FC236}">
                <a16:creationId xmlns:a16="http://schemas.microsoft.com/office/drawing/2014/main" id="{E20AFE11-EB20-46C6-9B34-134F5818E7EF}"/>
              </a:ext>
            </a:extLst>
          </p:cNvPr>
          <p:cNvSpPr/>
          <p:nvPr/>
        </p:nvSpPr>
        <p:spPr>
          <a:xfrm>
            <a:off x="5904864" y="4825375"/>
            <a:ext cx="2956560" cy="1200329"/>
          </a:xfrm>
          <a:prstGeom prst="rect">
            <a:avLst/>
          </a:prstGeom>
          <a:solidFill>
            <a:schemeClr val="accent4">
              <a:lumMod val="20000"/>
              <a:lumOff val="80000"/>
            </a:schemeClr>
          </a:solidFill>
        </p:spPr>
        <p:txBody>
          <a:bodyPr wrap="square">
            <a:spAutoFit/>
          </a:bodyPr>
          <a:lstStyle/>
          <a:p>
            <a:r>
              <a:rPr lang="en-GB" dirty="0"/>
              <a:t>Play and create with playdough, pressing, and manipulating the dough is a fantastic workout. </a:t>
            </a:r>
          </a:p>
        </p:txBody>
      </p:sp>
    </p:spTree>
    <p:extLst>
      <p:ext uri="{BB962C8B-B14F-4D97-AF65-F5344CB8AC3E}">
        <p14:creationId xmlns:p14="http://schemas.microsoft.com/office/powerpoint/2010/main" val="153350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17765-0D76-408B-9A92-798D30C50C8A}"/>
              </a:ext>
            </a:extLst>
          </p:cNvPr>
          <p:cNvSpPr>
            <a:spLocks noGrp="1"/>
          </p:cNvSpPr>
          <p:nvPr>
            <p:ph type="title"/>
          </p:nvPr>
        </p:nvSpPr>
        <p:spPr>
          <a:xfrm>
            <a:off x="838200" y="365125"/>
            <a:ext cx="10515600" cy="742315"/>
          </a:xfrm>
          <a:solidFill>
            <a:schemeClr val="accent2">
              <a:lumMod val="20000"/>
              <a:lumOff val="80000"/>
            </a:schemeClr>
          </a:solidFill>
        </p:spPr>
        <p:txBody>
          <a:bodyPr>
            <a:normAutofit/>
          </a:bodyPr>
          <a:lstStyle/>
          <a:p>
            <a:pPr algn="ctr"/>
            <a:r>
              <a:rPr lang="en-GB" spc="300" dirty="0">
                <a:latin typeface="Century Gothic" panose="020B0502020202020204" pitchFamily="34" charset="0"/>
              </a:rPr>
              <a:t>Work out and Exercise! </a:t>
            </a:r>
            <a:r>
              <a:rPr lang="en-GB" sz="2000" b="1" dirty="0">
                <a:latin typeface="Selawik Light" panose="020B0502040204020203" pitchFamily="34" charset="0"/>
              </a:rPr>
              <a:t>Fine Motor Exercises</a:t>
            </a:r>
            <a:endParaRPr lang="en-GB" spc="300" dirty="0">
              <a:latin typeface="Selawik Light" panose="020B0502040204020203" pitchFamily="34" charset="0"/>
            </a:endParaRPr>
          </a:p>
        </p:txBody>
      </p:sp>
      <p:sp>
        <p:nvSpPr>
          <p:cNvPr id="3" name="Content Placeholder 2">
            <a:extLst>
              <a:ext uri="{FF2B5EF4-FFF2-40B4-BE49-F238E27FC236}">
                <a16:creationId xmlns:a16="http://schemas.microsoft.com/office/drawing/2014/main" id="{412F8614-9F7F-4241-A4FB-150123EAC3B4}"/>
              </a:ext>
            </a:extLst>
          </p:cNvPr>
          <p:cNvSpPr>
            <a:spLocks noGrp="1"/>
          </p:cNvSpPr>
          <p:nvPr>
            <p:ph idx="1"/>
          </p:nvPr>
        </p:nvSpPr>
        <p:spPr>
          <a:xfrm>
            <a:off x="172720" y="1192848"/>
            <a:ext cx="11846560" cy="4984432"/>
          </a:xfrm>
        </p:spPr>
        <p:txBody>
          <a:bodyPr>
            <a:normAutofit fontScale="25000" lnSpcReduction="20000"/>
          </a:bodyPr>
          <a:lstStyle/>
          <a:p>
            <a:pPr>
              <a:lnSpc>
                <a:spcPct val="170000"/>
              </a:lnSpc>
            </a:pPr>
            <a:r>
              <a:rPr lang="en-GB" sz="5600" b="1" dirty="0">
                <a:latin typeface="Selawik Light" panose="020B0502040204020203" pitchFamily="34" charset="0"/>
              </a:rPr>
              <a:t>Chair </a:t>
            </a:r>
            <a:r>
              <a:rPr lang="en-GB" sz="5600" b="1" dirty="0" err="1">
                <a:latin typeface="Selawik Light" panose="020B0502040204020203" pitchFamily="34" charset="0"/>
              </a:rPr>
              <a:t>Pushups</a:t>
            </a:r>
            <a:r>
              <a:rPr lang="en-GB" sz="5600" dirty="0">
                <a:latin typeface="Selawik Light" panose="020B0502040204020203" pitchFamily="34" charset="0"/>
              </a:rPr>
              <a:t> – whilst sitting on a chair, curl hands around the sides of the chair and push off the seat (bottom and feet off the ground). Hold this position for 3-5 seconds and repeat for the same number as their age</a:t>
            </a:r>
          </a:p>
          <a:p>
            <a:pPr>
              <a:lnSpc>
                <a:spcPct val="170000"/>
              </a:lnSpc>
            </a:pPr>
            <a:r>
              <a:rPr lang="en-GB" sz="5600" b="1" dirty="0">
                <a:latin typeface="Selawik Light" panose="020B0502040204020203" pitchFamily="34" charset="0"/>
              </a:rPr>
              <a:t>Shoulder Shrugs</a:t>
            </a:r>
            <a:r>
              <a:rPr lang="en-GB" sz="5600" dirty="0">
                <a:latin typeface="Selawik Light" panose="020B0502040204020203" pitchFamily="34" charset="0"/>
              </a:rPr>
              <a:t> – with palms facing upwards raise the shoulders to the ears, then release. Repeat 10-15 times</a:t>
            </a:r>
          </a:p>
          <a:p>
            <a:pPr>
              <a:lnSpc>
                <a:spcPct val="170000"/>
              </a:lnSpc>
            </a:pPr>
            <a:r>
              <a:rPr lang="en-GB" sz="5600" b="1" dirty="0">
                <a:latin typeface="Selawik Light" panose="020B0502040204020203" pitchFamily="34" charset="0"/>
              </a:rPr>
              <a:t>Hand Fist</a:t>
            </a:r>
            <a:r>
              <a:rPr lang="en-GB" sz="5600" dirty="0">
                <a:latin typeface="Selawik Light" panose="020B0502040204020203" pitchFamily="34" charset="0"/>
              </a:rPr>
              <a:t> – Make a fist with both hands. Open and close the hands 10-15 times</a:t>
            </a:r>
          </a:p>
          <a:p>
            <a:pPr>
              <a:lnSpc>
                <a:spcPct val="170000"/>
              </a:lnSpc>
            </a:pPr>
            <a:r>
              <a:rPr lang="en-GB" sz="5600" b="1" dirty="0">
                <a:latin typeface="Selawik Light" panose="020B0502040204020203" pitchFamily="34" charset="0"/>
              </a:rPr>
              <a:t>Desk </a:t>
            </a:r>
            <a:r>
              <a:rPr lang="en-GB" sz="5600" b="1" dirty="0" err="1">
                <a:latin typeface="Selawik Light" panose="020B0502040204020203" pitchFamily="34" charset="0"/>
              </a:rPr>
              <a:t>Pushups</a:t>
            </a:r>
            <a:r>
              <a:rPr lang="en-GB" sz="5600" dirty="0">
                <a:latin typeface="Selawik Light" panose="020B0502040204020203" pitchFamily="34" charset="0"/>
              </a:rPr>
              <a:t> – in a standing position put hands flat on a table. Bend the elbows and raise and lower the chin like a press up. Make sure the elbows are bent and straightened each time</a:t>
            </a:r>
          </a:p>
          <a:p>
            <a:pPr>
              <a:lnSpc>
                <a:spcPct val="170000"/>
              </a:lnSpc>
            </a:pPr>
            <a:r>
              <a:rPr lang="en-GB" sz="5600" b="1" dirty="0">
                <a:latin typeface="Selawik Light" panose="020B0502040204020203" pitchFamily="34" charset="0"/>
              </a:rPr>
              <a:t>Pushing Palms</a:t>
            </a:r>
            <a:r>
              <a:rPr lang="en-GB" sz="5600" dirty="0">
                <a:latin typeface="Selawik Light" panose="020B0502040204020203" pitchFamily="34" charset="0"/>
              </a:rPr>
              <a:t> – place both palms together and push as hard as possible</a:t>
            </a:r>
          </a:p>
          <a:p>
            <a:pPr>
              <a:lnSpc>
                <a:spcPct val="170000"/>
              </a:lnSpc>
            </a:pPr>
            <a:r>
              <a:rPr lang="en-GB" sz="5600" b="1" dirty="0">
                <a:latin typeface="Selawik Light" panose="020B0502040204020203" pitchFamily="34" charset="0"/>
              </a:rPr>
              <a:t>Spider Legs</a:t>
            </a:r>
            <a:r>
              <a:rPr lang="en-GB" sz="5600" dirty="0">
                <a:latin typeface="Selawik Light" panose="020B0502040204020203" pitchFamily="34" charset="0"/>
              </a:rPr>
              <a:t> – place both hands on a flat surface. In turn lift each finger off the table in turn. It is very important to isolate each finger and lift one finger at a time</a:t>
            </a:r>
          </a:p>
          <a:p>
            <a:pPr>
              <a:lnSpc>
                <a:spcPct val="170000"/>
              </a:lnSpc>
            </a:pPr>
            <a:r>
              <a:rPr lang="en-GB" sz="5600" b="1" dirty="0">
                <a:latin typeface="Selawik Light" panose="020B0502040204020203" pitchFamily="34" charset="0"/>
              </a:rPr>
              <a:t>Pickups</a:t>
            </a:r>
            <a:r>
              <a:rPr lang="en-GB" sz="5600" dirty="0">
                <a:latin typeface="Selawik Light" panose="020B0502040204020203" pitchFamily="34" charset="0"/>
              </a:rPr>
              <a:t> – pick up a small object (e.g. pea) with the fingers and “hide” it in the hand. Use the same fingers to keep picking up the objects and store them in the hand</a:t>
            </a:r>
          </a:p>
          <a:p>
            <a:pPr>
              <a:lnSpc>
                <a:spcPct val="170000"/>
              </a:lnSpc>
            </a:pPr>
            <a:r>
              <a:rPr lang="en-GB" sz="5600" b="1" dirty="0">
                <a:latin typeface="Selawik Light" panose="020B0502040204020203" pitchFamily="34" charset="0"/>
              </a:rPr>
              <a:t>Finger Football</a:t>
            </a:r>
            <a:r>
              <a:rPr lang="en-GB" sz="5600" dirty="0">
                <a:latin typeface="Selawik Light" panose="020B0502040204020203" pitchFamily="34" charset="0"/>
              </a:rPr>
              <a:t> – scrunch up a tiny piece of tissue paper (the ball) and use one finger at a time to “kick” the ball</a:t>
            </a:r>
          </a:p>
          <a:p>
            <a:pPr>
              <a:lnSpc>
                <a:spcPct val="170000"/>
              </a:lnSpc>
            </a:pPr>
            <a:r>
              <a:rPr lang="en-GB" sz="5600" b="1" dirty="0">
                <a:latin typeface="Selawik Light" panose="020B0502040204020203" pitchFamily="34" charset="0"/>
              </a:rPr>
              <a:t>Pencil Aerobics</a:t>
            </a:r>
            <a:r>
              <a:rPr lang="en-GB" sz="5600" dirty="0">
                <a:latin typeface="Selawik Light" panose="020B0502040204020203" pitchFamily="34" charset="0"/>
              </a:rPr>
              <a:t> – while holding the pencil bend and straighten the fingers; walk the fingers up and down the shaft of the pencil while holding it; while holding the pencil make the tip do circles in the air; place the pencil on the palm of the hand and roll the pencil to the fingertips and back</a:t>
            </a:r>
          </a:p>
          <a:p>
            <a:endParaRPr lang="en-GB" dirty="0"/>
          </a:p>
        </p:txBody>
      </p:sp>
    </p:spTree>
    <p:extLst>
      <p:ext uri="{BB962C8B-B14F-4D97-AF65-F5344CB8AC3E}">
        <p14:creationId xmlns:p14="http://schemas.microsoft.com/office/powerpoint/2010/main" val="308153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tages of hand writing grip development | Illustrations ... (With ...">
            <a:extLst>
              <a:ext uri="{FF2B5EF4-FFF2-40B4-BE49-F238E27FC236}">
                <a16:creationId xmlns:a16="http://schemas.microsoft.com/office/drawing/2014/main" id="{1CF78CCA-A881-4D31-98A2-1D3B988A1A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 y="552449"/>
            <a:ext cx="11896725" cy="545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56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AE10C0-A26A-4281-AB67-5C96A21437B8}"/>
              </a:ext>
            </a:extLst>
          </p:cNvPr>
          <p:cNvPicPr>
            <a:picLocks noChangeAspect="1"/>
          </p:cNvPicPr>
          <p:nvPr/>
        </p:nvPicPr>
        <p:blipFill>
          <a:blip r:embed="rId2"/>
          <a:stretch>
            <a:fillRect/>
          </a:stretch>
        </p:blipFill>
        <p:spPr>
          <a:xfrm>
            <a:off x="0" y="19050"/>
            <a:ext cx="4229100" cy="6838950"/>
          </a:xfrm>
          <a:prstGeom prst="rect">
            <a:avLst/>
          </a:prstGeom>
        </p:spPr>
      </p:pic>
      <p:sp>
        <p:nvSpPr>
          <p:cNvPr id="3" name="TextBox 2">
            <a:extLst>
              <a:ext uri="{FF2B5EF4-FFF2-40B4-BE49-F238E27FC236}">
                <a16:creationId xmlns:a16="http://schemas.microsoft.com/office/drawing/2014/main" id="{DABF394E-880B-461B-8757-C2A408E5DF94}"/>
              </a:ext>
            </a:extLst>
          </p:cNvPr>
          <p:cNvSpPr txBox="1"/>
          <p:nvPr/>
        </p:nvSpPr>
        <p:spPr>
          <a:xfrm>
            <a:off x="5191760" y="2561362"/>
            <a:ext cx="5913120" cy="1754326"/>
          </a:xfrm>
          <a:prstGeom prst="rect">
            <a:avLst/>
          </a:prstGeom>
          <a:solidFill>
            <a:schemeClr val="accent2">
              <a:lumMod val="20000"/>
              <a:lumOff val="80000"/>
            </a:schemeClr>
          </a:solidFill>
        </p:spPr>
        <p:txBody>
          <a:bodyPr wrap="square" rtlCol="0">
            <a:spAutoFit/>
          </a:bodyPr>
          <a:lstStyle/>
          <a:p>
            <a:pPr algn="ctr"/>
            <a:endParaRPr lang="en-GB" dirty="0"/>
          </a:p>
          <a:p>
            <a:pPr algn="ctr"/>
            <a:r>
              <a:rPr lang="en-GB" sz="2400" dirty="0">
                <a:latin typeface="Selawik Light" panose="020B0502040204020203" pitchFamily="34" charset="0"/>
              </a:rPr>
              <a:t>You may find it helpful to tuck a small pom </a:t>
            </a:r>
            <a:r>
              <a:rPr lang="en-GB" sz="2400" dirty="0" err="1">
                <a:latin typeface="Selawik Light" panose="020B0502040204020203" pitchFamily="34" charset="0"/>
              </a:rPr>
              <a:t>pom</a:t>
            </a:r>
            <a:r>
              <a:rPr lang="en-GB" sz="2400" dirty="0">
                <a:latin typeface="Selawik Light" panose="020B0502040204020203" pitchFamily="34" charset="0"/>
              </a:rPr>
              <a:t> inside the palm to encourage a tripod grip if appropriate. </a:t>
            </a:r>
            <a:endParaRPr lang="en-GB" dirty="0"/>
          </a:p>
          <a:p>
            <a:pPr algn="ctr"/>
            <a:endParaRPr lang="en-GB" dirty="0"/>
          </a:p>
        </p:txBody>
      </p:sp>
      <p:sp>
        <p:nvSpPr>
          <p:cNvPr id="4" name="TextBox 3">
            <a:extLst>
              <a:ext uri="{FF2B5EF4-FFF2-40B4-BE49-F238E27FC236}">
                <a16:creationId xmlns:a16="http://schemas.microsoft.com/office/drawing/2014/main" id="{7C8029D7-97B9-44C4-8948-933AC9D41B9B}"/>
              </a:ext>
            </a:extLst>
          </p:cNvPr>
          <p:cNvSpPr txBox="1"/>
          <p:nvPr/>
        </p:nvSpPr>
        <p:spPr>
          <a:xfrm>
            <a:off x="4657725" y="1445895"/>
            <a:ext cx="7330853" cy="707886"/>
          </a:xfrm>
          <a:prstGeom prst="rect">
            <a:avLst/>
          </a:prstGeom>
          <a:noFill/>
        </p:spPr>
        <p:txBody>
          <a:bodyPr wrap="none" rtlCol="0">
            <a:spAutoFit/>
          </a:bodyPr>
          <a:lstStyle/>
          <a:p>
            <a:r>
              <a:rPr lang="en-GB" sz="4000" spc="300" dirty="0">
                <a:solidFill>
                  <a:schemeClr val="accent2">
                    <a:lumMod val="75000"/>
                  </a:schemeClr>
                </a:solidFill>
                <a:latin typeface="Century Gothic" panose="020B0502020202020204" pitchFamily="34" charset="0"/>
              </a:rPr>
              <a:t>POWER OF THE POM </a:t>
            </a:r>
            <a:r>
              <a:rPr lang="en-GB" sz="4000" spc="300" dirty="0" err="1">
                <a:solidFill>
                  <a:schemeClr val="accent2">
                    <a:lumMod val="75000"/>
                  </a:schemeClr>
                </a:solidFill>
                <a:latin typeface="Century Gothic" panose="020B0502020202020204" pitchFamily="34" charset="0"/>
              </a:rPr>
              <a:t>POM</a:t>
            </a:r>
            <a:endParaRPr lang="en-GB" sz="4000" spc="300"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98510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1325</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Selawik Light</vt:lpstr>
      <vt:lpstr>Office Theme</vt:lpstr>
      <vt:lpstr>Hello</vt:lpstr>
      <vt:lpstr>Here are some ideas to help you! </vt:lpstr>
      <vt:lpstr>PowerPoint Presentation</vt:lpstr>
      <vt:lpstr>START BIG</vt:lpstr>
      <vt:lpstr>Work out and Exercise!</vt:lpstr>
      <vt:lpstr>Then go small</vt:lpstr>
      <vt:lpstr>Work out and Exercise! Fine Motor Exercises</vt:lpstr>
      <vt:lpstr>PowerPoint Presentation</vt:lpstr>
      <vt:lpstr>PowerPoint Presentation</vt:lpstr>
      <vt:lpstr>Name writing and patterns.</vt:lpstr>
      <vt:lpstr>Practise letter movements </vt:lpstr>
      <vt:lpstr>Practise letter movements </vt:lpstr>
      <vt:lpstr>Small Steps</vt:lpstr>
      <vt:lpstr>PowerPoint Presentation</vt:lpstr>
      <vt:lpstr>Reward all writing</vt:lpstr>
      <vt:lpstr>Reward all writing</vt:lpstr>
      <vt:lpstr>REMEMBER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Sayinie and Kyro and Caelen  and Cameron</dc:title>
  <dc:creator>christopher minards</dc:creator>
  <cp:lastModifiedBy>christopher minards</cp:lastModifiedBy>
  <cp:revision>14</cp:revision>
  <dcterms:created xsi:type="dcterms:W3CDTF">2020-05-07T08:10:48Z</dcterms:created>
  <dcterms:modified xsi:type="dcterms:W3CDTF">2020-05-07T14:17:56Z</dcterms:modified>
</cp:coreProperties>
</file>